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7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10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2"/>
  </p:notesMasterIdLst>
  <p:sldIdLst>
    <p:sldId id="308" r:id="rId2"/>
    <p:sldId id="309" r:id="rId3"/>
    <p:sldId id="307" r:id="rId4"/>
    <p:sldId id="311" r:id="rId5"/>
    <p:sldId id="303" r:id="rId6"/>
    <p:sldId id="304" r:id="rId7"/>
    <p:sldId id="306" r:id="rId8"/>
    <p:sldId id="305" r:id="rId9"/>
    <p:sldId id="261" r:id="rId10"/>
    <p:sldId id="288" r:id="rId11"/>
    <p:sldId id="262" r:id="rId12"/>
    <p:sldId id="263" r:id="rId13"/>
    <p:sldId id="289" r:id="rId14"/>
    <p:sldId id="290" r:id="rId15"/>
    <p:sldId id="291" r:id="rId16"/>
    <p:sldId id="292" r:id="rId17"/>
    <p:sldId id="293" r:id="rId18"/>
    <p:sldId id="279" r:id="rId19"/>
    <p:sldId id="265" r:id="rId20"/>
    <p:sldId id="295" r:id="rId21"/>
    <p:sldId id="296" r:id="rId22"/>
    <p:sldId id="266" r:id="rId23"/>
    <p:sldId id="267" r:id="rId24"/>
    <p:sldId id="268" r:id="rId25"/>
    <p:sldId id="297" r:id="rId26"/>
    <p:sldId id="298" r:id="rId27"/>
    <p:sldId id="299" r:id="rId28"/>
    <p:sldId id="300" r:id="rId29"/>
    <p:sldId id="301" r:id="rId30"/>
    <p:sldId id="277" r:id="rId31"/>
    <p:sldId id="258" r:id="rId32"/>
    <p:sldId id="259" r:id="rId33"/>
    <p:sldId id="260" r:id="rId34"/>
    <p:sldId id="312" r:id="rId35"/>
    <p:sldId id="313" r:id="rId36"/>
    <p:sldId id="314" r:id="rId37"/>
    <p:sldId id="264" r:id="rId38"/>
    <p:sldId id="315" r:id="rId39"/>
    <p:sldId id="316" r:id="rId40"/>
    <p:sldId id="287" r:id="rId41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LGC Sans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LGC Sans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LGC Sans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LGC Sans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LGC Sans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LGC Sans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LGC Sans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LGC Sans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LGC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632" y="3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7T15:34:18.74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0 575 0,'0'0'26'16,"0"0"87"-16,0 0-1 0,0 0-1 16,0 0-61-16,0 0-13 15,0 0-12-15,0 0-59 16,0 0-167-16,0 0-148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7T15:36:19.29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2239 0 375 0,'0'0'0'0,"0"0"-3"0,0 0 23 15,0 0 4-15,0 0 26 16,35 0 20-16,0 4-32 0,21 3-10 15,21 9 1-15,7-4-27 16,14 4 3-16,7-5-5 16,0 1 4-16,7 0-9 0,-8-4-5 15,-13 0-33-15,-14 0-25 16,-14-4-13-16,-14 3 49 0,-14 1 12 16,-35-8 48-16,0 0-20 0,0 0 3 15,0 0-4-15,0 0 17 16,-35 28 17-16,7-5 13 0,-7-7-15 15,35-16-14-15,-35 20-6 16,7 3-19-16,28-23 10 0,-42 32-15 16,7 7 13-16,7 5-19 0,-7 11 18 15,0 15-12-15,-6 9-4 16,-15 8 5-16,0 7 1 16,-14 8 3-16,-7-3 0 0,-7 3 9 15,-14 0-1-15,0 4 9 16,-14-4-7-16,-7-3 28 0,-14 3-36 15,7-8 18-15,-14-3-27 0,-8-1 12 16,-5-3 2-16,-15 3-4 16,0-3-14-16,-7-1 3 0,7 1 8 15,0-1 3-15,21-7 21 16,7-4-24-16,28-4 0 16,14-16-5-16,21-4 5 0,22-16-9 0,13-3-47 15,42-32-29 1,0 0-18-16,0 0-21 0,0 0-31 15</inkml:trace>
  <inkml:trace contextRef="#ctx0" brushRef="#br0" timeOffset="936">5346 216 549 0,'0'0'72'0,"0"39"26"16,-14-3-4-16,0 3-6 0,-7 8-42 15,-7 8-10-15,-7 12-23 16,0 12 4-16,-14 11-7 0,-7 12-1 16,-8 13 15-16,-13 14-24 15,-7 13 17-15,-14 15-7 16,-14 16-18-16,-14 4 11 0,-20 4 5 16,-15 4-15-16,-7-4 34 0,0-4 29 15,0-4-21-15,-7-8 8 16,7-8-18-16,7-11-17 0,7-12 49 15,15-16-3-15,20-16-28 16,14-12-7-16,28-11-27 0,14-20 3 16,28-12-119-16,35-47-55 0,0 0-18 15,-21 47-12-15,21-47-29 16</inkml:trace>
  <inkml:trace contextRef="#ctx0" brushRef="#br0" timeOffset="1453">6493 1081 1042 0,'21'20'33'15,"-21"-20"78"-15,42 27-30 16,-7 1-11-16,7-1 41 0,-14 1-13 15,-28-28 11-15,42 43-16 16,-14 0-32-16,-21 5-19 0,-7 7-26 16,-14 0 6-16,-14 0-22 0,-7 8 6 15,-14-8-49-15,0 4-202 16,0-12-121-16,0-8-77 0</inkml:trace>
  <inkml:trace contextRef="#ctx0" brushRef="#br0" timeOffset="1816">6248 1423 1016 0,'0'0'30'0,"0"0"49"0,7 32 11 15,-7 11-57-15,0 4 17 16,-14 4-42-16,7 4 23 15,-14-7-5-15,-7 3-26 0,0-4 15 16,-7-8-25-16,7-3 19 16,-7-9-18-16,35-27-24 0,-49 24-65 15,14-12-37-15,35-12-2 16,0 0-21-16,-27-52 55 0,20 1 29 16,7 8 47-16,7 8 2 0,-7 35 16 15,0 0 45-15,13-32 29 16,-13 32 89-16,0 0 40 0,0 0-57 15,21 59 12-15,-14 8-36 16,-14 0 4-16,-14 4-13 0,1 0-41 16,-8-5-31-16,-7 1-20 15,0 0-38-15,0-12-253 16,0-8-171-16</inkml:trace>
  <inkml:trace contextRef="#ctx0" brushRef="#br0" timeOffset="1981">6339 2328 1428 0,'42'-43'48'0,"-7"3"-44"16,-7-3-4-16,7-4-82 15,0 0-164-15,-7-12-129 16</inkml:trace>
  <inkml:trace contextRef="#ctx0" brushRef="#br0" timeOffset="2205">5486 1329 1200 0,'-21'39'29'0,"21"5"25"16,21 11 59-16,0 8-1 0,7 3-70 15,7 5-24-15,-7 0-11 0,7-4-35 16,-7-8-234-16,-7 4-153 16</inkml:trace>
  <inkml:trace contextRef="#ctx0" brushRef="#br0" timeOffset="2392">5612 2147 1406 0,'-7'47'163'0,"-14"8"-3"15,-7 12-64-15,-7 12-46 16,-7 15-27-16,-7 4-16 0,0 9 11 15,-7-5-210-15,7-16-236 0,0-7-162 16</inkml:trace>
  <inkml:trace contextRef="#ctx0" brushRef="#br0" timeOffset="3256">2057 794 798 0,'0'0'12'16,"0"0"116"-16,-14 28-52 15,21-5-21-15,-7-23-44 0,21 40 12 16,-21-40-17-16,42 35 7 16,-42-35-20-16,42 27 2 0,-42-27 17 15,35 20-17-15,-35-20-4 16,0 0 26-16,0 0-17 15,0 0-10-15,0 0 10 0,14-35 2 16,-14-5-2-16,0-3 0 16,-7 0-14-16,0 0 33 0,7 11-12 15,0 32 14-15,-7-31 17 16,7 31-9-16,0 0 19 0,0 0 32 16,0 0-28-16,0 0 7 15,-35 55 20-15,7-4 53 0,-7-4 9 16,7-8-50-16,-7 1-3 0,7-13-27 15,0-3 63 1,28-24-49-16,-35 20-34 0,0-13-32 16,7-7 8-16,0-15-9 0,-7-5-16 15,7-15 14-15,-7-17-3 16,-7-10-18-16,-1-21 22 0,1-4-18 16,-7 1 11-16,8 7-8 15,-1 12-79-15,7 16-22 0,7 16-110 16,28 35-123-16,-28-20-114 0,28 20-52 15</inkml:trace>
  <inkml:trace contextRef="#ctx0" brushRef="#br0" timeOffset="3868">1462 794 806 0,'0'0'105'0,"28"20"5"16,-28-20 0-16,42 39-19 0,-15-4-44 16,-6-7-13-16,-7 3-26 15,-14-31 77-15,14 44-33 0,-14-9 19 16,0 1-58-16,0-36-6 16,-28 39 8-16,28-39-8 0,-48 31 13 15,-1-7-17-15,7-16-27 16,0-4-2-16,0-8-49 15,7-8 22-15,-7-8 16 0,42 20 3 16,-42-27 11-16,42 27 14 0,0 0 5 16,0 0-4-16,0 0 5 15,0 0 19-15,0 0 2 0,0 0-4 16,0 0 10-16,0 0 6 16,0 0-47-16,35 43 39 0,-21-8 15 15,-14-35-26-15,0 0 5 16,0 0 6-16,0 0-22 0,0 36 15 15,0-36-24-15,0 0 13 0,0 0-4 16,-42 12-11-16,42-12-27 16,0 0 27-16,-42-8 8 15,42 8-6-15,0 0 1 0,0 0 8 16,0 0 21-16,0 0-7 16,0 0 19-16,14 43 18 0,-14-43-11 15,35 55 15-15,-14-4-2 16,-7-8 34-16,-14 5-24 0,0-9 0 15,-7 4-12-15,7-43-24 0,-42 51-9 16,-7-11 0-16,0-9 7 16,-7-11 10-16,0-8 11 0,0-8-1 15,7-12-30-15,-7-20-22 16,0-11 19-16,14-16-17 16,-7-4 15-16,21 4-20 0,7 4 15 15,14-1-25-15,21 1-173 16,21-8-139-16,21 4-160 0</inkml:trace>
  <inkml:trace contextRef="#ctx0" brushRef="#br0" timeOffset="4036">1826 1773 1207 0,'42'-31'20'0,"-7"-8"-32"0,-7-13 12 16,0-7-146-16,0 0-57 16,-7-11-62-16</inkml:trace>
  <inkml:trace contextRef="#ctx0" brushRef="#br0" timeOffset="4233">1315 507 733 0,'0'-43'100'0,"7"3"4"0,14 5-20 15,-21 35 5-15,42-39-60 16,-7 15-12-16,7 8-13 0,-7 12-13 16,-35 4-97-16,35 28-84 15,-8 23-61-15,-20 24-38 0</inkml:trace>
  <inkml:trace contextRef="#ctx0" brushRef="#br0" timeOffset="4381">1343 1742 735 0,'56'8'102'0,"-21"-20"6"15,-35 12-53-15,49-47-23 0,-14 0-2 16,-14-1-106-16,-8 1-84 15,-6-4-138-15</inkml:trace>
  <inkml:trace contextRef="#ctx0" brushRef="#br0" timeOffset="4537">965 967 774 0,'0'0'-7'0,"0"0"15"0,-14 36-19 16,14-36 16-16,0 0-162 16,42 23-127-16</inkml:trace>
  <inkml:trace contextRef="#ctx0" brushRef="#br0" timeOffset="5500">2645 1695 392 0,'0'0'91'16,"0"0"-17"-16,0 0-8 0,0 0-9 16,0 0-5-16,49 4 15 15,0 7 19-15,0 1-10 0,14 8-2 16,0 0-23-16,14 3 7 15,-1 1 8-15,15-1 21 16,0 9-57-16,7-5-16 0,0 5-8 16,-7-5-19-16,7 1 32 15,-21-5-26-15,-14-7 0 0,-7-4 21 16,-21 0-19-16,-35-12 5 0,35 8-6 16,-35-8 17-16,0 0-17 15,0 0 6-15,0 0 12 0,0 0-24 16,0 0 36-16,0 0-50 15,0 0 44-15,0 0-38 0,0 0 24 16,0 0-75-16,0 0-2 16,0 0 4-16,0 0-29 15,-21 0 11-15,21 0-11 0,-35-12 5 16,14-8-6-16,21 20 17 16,-35-23 25-16,7-1 22 0,7 0 35 15,21 24 0-15,-28-35-8 16,7 11 8-16,21 24 11 0,0 0 25 15,-28-31 36-15,28 31 21 0,0 0 10 16,0 0-17-16,0 0-15 16,0 0-33-16,0 0-29 0,0 0 15 15,0 0-30-15,0 0 8 16,0 0-7-16,0 0 11 16,0 0 25-16,0 0-10 0,0 0-21 15,49-4 5-15,0 8-2 16,-7 4 3-16,0 8-6 0,0-5 0 15,-14 5 0-15,-28-16-6 0,35 16 3 16,-35-16 13-16,0 0 77 16,0 0-49-16,0 0-12 0,0 0 4 15,-7 35-26-15,7-35 3 16,-21 40-7-16,7-9 8 0,14-31-2 16,-28 39 2-16,28-39-3 15,-28 32-2-15,28-32 4 0,-28 31-100 16,28-31-132-16,-35 20-113 15</inkml:trace>
  <inkml:trace contextRef="#ctx0" brushRef="#br0" timeOffset="6224">2974 1482 429 0,'0'0'74'0,"0"0"-4"16,0 0-27-16,-28 48-14 0,28-48-6 15,-35 39 5-15,35-39 2 16,0 0 5-16,-49 35-20 15,49-35-7-15,-56 28 6 0,14-9-1 16,42-19 18-16,-56 12 4 16,56-12-2-16,-56 12-33 0,56-12 7 15,-63 0-2-15,7 0 41 0,56 0 39 16,0 0-42-16,0 0 4 16,-49 0-23-16,49 0-14 0,0 0 13 15,0 0-33-15,0 0 5 16,0 0 5-16,0 0-5 0,0 0 14 15,0 0 11-15,0 0-35 16,0 0 21-16,0 0 23 0,0 0 9 16,56 0 11-16,-7 16-8 15,0 0-7-15,0 7-16 0,-14 9 5 16,-35-32-20-16,49 47-9 16,-21-8 12-16,-28-39-154 0,28 55-182 15,-7-12-148-15</inkml:trace>
  <inkml:trace contextRef="#ctx0" brushRef="#br0" timeOffset="7384">2673 2450 624 0,'0'0'121'15,"0"0"-39"-15,0 0-40 16,0 0-28-16,0 0 8 0,0 0-14 16,0 0-27-16,0 0-8 15,0 0-1-15,0 0 5 0,0 0 8 16,0 0-6-16,-14-36 16 15,14 36 5-15,7-31-19 0,0 7 11 16,-7 24 11-16,21-23-9 16,-21 23-4-16,28-12 23 15,-28 12 2-15,0 0 13 0,0 0 6 16,0 0 15-16,0 0-11 16,14 31 2-16,-14-31 11 0,-14 40-44 15,-7-5-2-15,21-35 14 0,-35 43-25 16,35-43 16-16,-42 36-6 15,7-17 2-15,35-19-21 0,-49 12 30 16,14-16-39-16,-7-7 12 16,42 11 12-16,-35-52-5 0,7 5-2 15,7-4 7-15,0 0 5 16,7 4 10-16,7 4-18 16,0 7 8-16,0 1-5 0,7 35 9 15,0 0 13-15,-7-28-38 16,7 28-9-16,0 0-58 0,0 0-90 15,0 0-115-15</inkml:trace>
  <inkml:trace contextRef="#ctx0" brushRef="#br0" timeOffset="7553">2540 2001 819 0,'0'0'16'16,"0"0"-5"-16,0 0 8 16,0 0-31-16,0 0-39 0,0 0-91 15,0 0-124-15</inkml:trace>
  <inkml:trace contextRef="#ctx0" brushRef="#br0" timeOffset="8328">2190 2745 664 0,'-21'-32'70'16,"0"-7"-12"-16,7 0-30 15,7-5-28-15,0 9 4 0,7 4-9 16,0 31 9-16,7-36-14 15,-7 36 27-15,0 0-17 0,0 0 8 16,0 0-6-16,0 0-5 16,0 0 12-16,35-16 11 15,-35 16-16-15,0 0-15 0,0 0 4 16,0 0 1-16,0 0 22 16,0 0-7-16,0 0-5 0,0 0 5 15,0 32-18-15,0-32 17 0,0 0-1 16,0 0 3-16,0 0-19 15,-35 20-35-15,7-17 4 0,28-3 21 16,-28-27 6-16,28 27-6 16,-21-43-3-16,7 11 22 0,7 5-15 15,7 27 15-15,0 0 23 16,-14-32 31-16,14 32-17 0,0 0 7 16,0 0-39-16,0 0 1 15,0 0 0-15,0 0-6 0,0 0 20 16,0 36-11-16,7-5-19 15,-7-31 33-15,0 39-32 16,7-3 9-16,-7-36 22 0,-14 39-17 16,14-39-11-16,0 0 18 15,-14 32-17-15,14-32-7 0,0 0 22 16,0 0-36-16,0 0 16 0,-35-36-14 16,7-7-34-16,7-12 16 15,7 0 19-15,7 0 10 0,0 12 0 16,0 7 19-16,7 36 14 15,0 0-9-15,0-27 10 0,0 27 22 16,0 0 4-16,14 35-5 16,0 12-4-16,0 12 12 15,0 4 14-15,-7 0-1 0,-7-4 2 16,0 4-29-16,-7 0-19 16,0-8-1-16,-14-4 22 0,0-4 0 15,0-7-21-15,21-40 27 16,-42 35-25-16,7-11-6 0,35-24 16 15,0 0-10-15,-35 23-31 16,35-23 9-16,0 0 3 0,0 0-21 16,0 0 13-16,14 32 20 0,-14-32-8 15,49 27-34-15,0-11-136 16,14-8-88-16,-14-8-108 16</inkml:trace>
  <inkml:trace contextRef="#ctx0" brushRef="#br0" timeOffset="9096">2197 2422 130 0,'0'0'0'0,"0"0"22"16,0 0 27-16,0 0-11 16,0 0 23-16,0 0-23 0,0 0-25 15,-28-15-4-15,28 15-9 16,0 0 0-16,-28-24 4 16,28 24-9-16,0-28 5 0,0 28 5 15,7-27-13-15,-7 27 8 16,0 0 0-16,14-24-5 0,-14 24 17 15,0 0-17-15,0 0 8 16,0 0 13-16,0 0-5 0,0 0 2 16,0 0-1-16,21-8 3 15,-21 8 45-15,0 0-47 0,0 0 4 16,21 28 3-16,-21-28-8 16,21 31-8-16,-14-7 19 0,-7-24-19 15,7 28 3-15,-7-28 1 16,0 0 1-16,0 0 38 15,0 0-9-15,0 0-8 0,0 0 11 16,0 0-3-16,0 0-24 0,0 0-4 16,0 0 0-16,0 0-19 15,0 0 20-15,0 0-19 0,-35 27 13 16,35-27 15-16,0 0-43 16,-28 12-47-16,28-12-93 0,-28 8-104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7T15:36:52.31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0 333 0,'0'0'58'0,"0"0"18"16,0 0-7-16,0 0-36 16,0 0-21-16,0 0-12 0,0 0 13 15,0 0-9-15,0 0-45 16,0 0-21-16,0 0-19 15,0 0-4-15,0 0 6 16,0 0 9-16,0 0 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7T15:35:40.00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23248 4167 692 0,'0'0'113'0,"0"0"-38"0,0 0-24 16,0 0-39-16,0 0 26 16,0 0-43-16,0 0-47 0,0 0-11 15,0 0 37-15,0 0-51 16,0 0-23-16,0 0-21 16,0 0-26-16,0 0-45 0</inkml:trace>
  <inkml:trace contextRef="#ctx0" brushRef="#br0" timeOffset="17413">8453 2845 2484 0,'0'0'192'16,"0"0"-16"-16,0 0-74 0,0 0-48 15,0 0-25-15,0 0-29 16,0 0-283-16,0 0-478 15</inkml:trace>
  <inkml:trace contextRef="#ctx0" brushRef="#br0" timeOffset="75527">2795 6402 486 0,'0'0'33'15,"0"0"-16"-15,0 0-10 0,0 0 2 16,0 0 57-16,0 0-3 15,31-18-56-15,1 5 15 16,9-2-15-16,4 0 0 0,5-3 12 16,4-3-19-16,0 1 19 15,-4 2-26-15,-5 3 23 16,-9 2-33-16,-36 13 29 16,36-10-34-16,-36 10 31 0,0 0-18 15,0 0 15-15,32-10-3 16,-32 10-13-16,0 0 14 15,0 0 23-15,0 0-37 0,0 0 5 16,0 0-1-16,0 0 14 16,0 0-8-16,0 0-6 0,0 0-14 15,0 0 20-15,0 0 26 16,0 0-46-16,0 0 42 16,0 0-37-16,0 0 31 0,0 0-33 15,0 0 32 1,0 0-21-16,0 0 43 0,0 0-16 15,0 0 10-15,0 0-10 16,0 0-21-16,0 0 21 0,0 0-35 16,0 0 29-16,0 0-37 15,0 0 10-15,0 0 3 16,0 0 36-16,0 0-59 0,0 0-13 16,13-33-8-16,-13-2 30 15,0-1-2-15,0-5 4 16,-4-4-14-16,4-9 10 0,-5-4 7 15,-4-1 6-15,5-4-3 16,-1 2 20-16,5 5 8 16,-4 10-1-16,-1 11 6 0,5 35-14 15,0 0 19-15,0-36 13 16,0 36-13-16,0 0-23 16,0 0-3-16,0 0 3 15,0 0 0-15,0 0 22 0,0 0-34 16,0 0 4-16,0 0 11 15,0 0 7-15,0 0-6 0,0 0 8 16,0 0 30-16,0 0-17 16,0 0-17-16,0 0 0 15,0 0-11-15,0 0 11 0,0 0 5 16,0 0-13-16,0 0 12 16,-36 10-21-16,36-10 35 15,-41 21-41-15,5-3 1 16,0 2 4-16,-4 0 18 0,-1 6-12 15,-4-1 15-15,-5 3-25 16,0-3 14-16,1-2-19 16,-1-5 32-16,5-3 4 0,9-2-26 15,4-3-5-15,32-10 14 16,0 0 16-16,-32 5-33 16,32-5 17-16,0 0 0 0,0 0 12 15,0 0-34-15,0 0 27 16,0 0 0-16,0 0-12 15,0 0 0-15,0 0 4 16,0 0 5-16,0 0 9 0,0 0-26 16,0 0 12-16,0 0-1 15,0 0 4-15,0 0 6 16,0 0-11-16,0 0 20 0,0 0-27 16,0 0 12-16,0 0 0 15,0 0 6-15,0 41 9 0,0-3-6 16,5 3-9-16,-1 4 13 15,10 6-24-15,-5 5 11 16,9 5 0-16,-4 2-7 0,4 1 4 16,0 2-4-1,-5 5 0-15,5 0 34 0,-4 3-39 16,-5 5 21-16,4 2-28 16,-3 0 33-16,3 3-32 0,1 0 8 15,-5 0 10-15,4 2-3 16,1 5 0-16,-1 6 25 15,5 5-42-15,-4 2 15 0,4 0-7 16,-4 2 30-16,-5-1-38 16,0-1 31-16,0 2-35 15,-5-1 32-15,1 1-22 0,-1-4 30 16,-4-3-40-16,5 5 37 16,4 0-27-16,-5 8 10 15,5 0-7-15,-4-3 8 16,8-5-8-16,1-7 26 0,-5-9-36 15,0-4 27-15,5-5-16 16,-1-5 10-16,-4-3 0 16,0-3 3-16,-4-2-7 0,4-2 9 15,-5-1-17-15,-4 1 17 16,0-1-10-16,5 3 24 16,-1 6-35-16,1-1 3 0,-1-3-13 15,5-2-9-15,-4-5-5 16,4-7 24-16,0-4-3 15,0-1 1-15,0-6-4 0,0-2 6 16,0-3 3-16,0 0 17 16,-4 0-1-16,-1-5-20 0,1-3-14 15,-1-4 17-15,-4-1-14 16,0-5 6-16,0-20 22 0,5 26 0 16,-5-26 0-16,0 23-4 15,0-23-3-15,0 20 7 0,0-20 3 16,0 0-3-16,0 0 0 15,0 0 5-15,0 0-10 0,0 0 5 16,0 0 0-16,0 0-5 16,0 0 2-16,9 20 8 15,-9-20 6-15,0 0-11 0,0 0 8 16,0 0 1-16,0 0-16 16,0 0-1-16,0 0 10 0,0 0-2 15,0 0 7-15,0 0-7 16,9 21 4-16,-9-21-12 0,0 0-3 15,0 0 7-15,0 0 6 16,0 0-2-16,0 0 0 0,0 0 0 16,9 20-3-16,-9-20-3 15,0 0 9-15,0 0-3 0,0 0 8 16,0 0-8 0,0 0 18-16,0 0-5 0,0 0-13 15,0 0 10-15,22-15 2 16,-22 15-15-16,0 0 12 0,23-23 3 15,0 3-20-15,-23 20 2 16,27-23 15-16,4 5-14 0,-4 3 14 16,1-1-3-16,3 1 5 15,5 0-18-15,0 2-1 0,1 1 8 16,3 1 3-16,1 1 22 16,0 3-17-16,-1 2 0 0,1-1-8 15,4 1-17-15,0-2 30 16,-4 2 1-16,0 0-14 15,-5 2-10-15,-5-2 10 0,-4 2-7 16,-4 1 10-16,-5-1 4 16,-18 3 35-16,0 0-9 0,0 0-19 15,14 0-55-15,-14 0 63 0,0 0 8 16,0 0-17-16,0 0-19 16,0 0-3-16,0 0 9 0,0 0-5 15,0 0 5-15,0 0 9 16,0 0-1-16,0 0-8 0,0 0-10 15,0 0 4-15,0 0 22 16,0 0-16-16,0 0 9 16,0 0 2-16,0 0 21 0,0 0 6 15,0 0-8-15,0 0-6 16,0 0 7-16,0 0 0 0,0 0-21 16,0 0 14-16,0 0-31 15,0 0-29-15,0 0-17 0,0 0-64 16,0 0-102-16</inkml:trace>
  <inkml:trace contextRef="#ctx0" brushRef="#br0" timeOffset="76646">4082 10643 406 0,'0'0'79'0,"0"-28"-25"16,-4 6-9-16,-1-6-30 15,-4 0-6-15,5-5-7 0,-1-5 8 16,-4-6 6-16,-4-4-13 16,4-5-3-16,-5-3 0 0,5-5 0 15,-9 0 0-15,4 0 34 16,-4-2 9-16,0-1-6 0,0 1 3 15,0-1-5-15,-4-2-9 16,4 2-11-16,-5-2-10 0,0-7 9 16,1-6-22-16,4-7 36 15,-5-8-24-15,5-3 14 0,9-4-22 16,0 4-4-16,4 3 8 16,-4 3-5-16,0 7 20 15,0 8 47-15,5 12-5 0,-10 3-3 16,5 8-1-16,0-1 5 0,-4 6-48 15,-1 3 23-15,5-1-33 16,0 5-24-16,0-2 28 0,0 0-8 16,0-5 12-16,-5 2 0 15,5 0-16-15,0-2 15 0,5 0-4 16,-5 4 5-16,-5-1-16 16,5 1-9-16,-4 6 17 0,4 0 28 15,0 5 6-15,9 33-43 16,-10-48 9-16,1 7-12 15,5 3 17-15,-1-2 10 0,1-4-8 16,4 1 10-16,-5-2-29 16,-4 1 8-16,5 1-4 0,-1 3 5 15,1-4 3-15,4 4-6 16,0 40 39-16,-9-54-49 0,0 9 10 16,4 7 25-16,1-1-15 15,4 39-21-15,-9-61 23 0,0 11 2 16,4 7-20-16,1 4 17 15,4 39 4-15,-9-50-14 0,9 6-2 16,-5 6 23-16,5 38 7 16,-5-50-32-16,1 6 15 15,4 44-30-15,-9-48 24 0,9 48 17 16,-14-51-40-16,5 13 48 0,5 3-15 16,-5 2-10-16,0-3 5 15,-5 3-24-15,10-3 4 0,-1-2 15 16,1-5 41-16,-1 0-17 15,1-3-24-15,-1-2-27 0,-4-3-2 16,0-2 29-16,0-3-18 16,4 0 29-16,1 3-24 0,-5 5 24 15,9 9 22-15,0 39-52 16,-9-40 23-16,9 40-15 16,0 0 6-16,0 0-26 0,0 0 15 15,0 0-32-15,0 0-136 16,0 0-132-16</inkml:trace>
  <inkml:trace contextRef="#ctx0" brushRef="#br0" timeOffset="77450">4146 10664 398 0,'31'28'129'0,"14"7"37"0,1 6-7 16,8 5-35-16,0 2 18 15,5 8-2-15,0 2-61 0,4 1-6 16,-4 1-25-16,-1-1-35 16,1-3-3-16,-9-3 12 0,-1-2-18 15,-3-3-21-15,-15-5 37 16,1-5-28-16,-10-2 24 0,1-5-8 15,-23-31-11-15,18 33 3 16,-18-33-44-16,0 0-132 0,0 0-60 16,0 0-107-16</inkml:trace>
  <inkml:trace contextRef="#ctx0" brushRef="#br0" timeOffset="77886">3518 11156 606 0,'0'0'99'0,"0"0"46"16,22 6 146-16,5 11 32 16,10 19-49-16,3 17-29 15,5 16-92-15,5 12-77 0,4 8-25 16,0 2-21-16,5 1-26 16,-5-3 0-16,-4-11-113 0,0-11-280 15,-5-17-202-15</inkml:trace>
  <inkml:trace contextRef="#ctx0" brushRef="#br0" timeOffset="79295">3500 7524 224 0,'-27'33'25'16,"27"-33"40"-16,-28 33 9 0,28-33 22 15,0 0-3-15,0 0 3 16,0 0-65-16,0 0 34 16,0 0-57-16,0 0 5 0,0 0-24 15,0 0 20-15,0 0 7 16,0 0-9-16,0 0 34 16,0 0 31-16,0 0-28 15,50 8-28-15,-5-8 6 0,0-8 13 16,10 3-31-16,-10-2 35 15,5-1-39-15,-14 0 15 16,-5 3-33-16,-31 5 27 0,0 0-17 16,0 0 55-16,0 0-65 15,0 0 18-15,0 0 0 16,0 0-12-16,0 0 24 0,0 0-44 16,0 0 59-16,0 0-24 15,0 0 12-15,0 0-18 0,0 0 3 16,0 0-13-16,0 0 5 15,0 0 3-15,0 0 5 16,0 0 32-16,-13 41-38 16,13-6 31-16,0 4-45 15,9 1 15-15,4 6-45 0,5 2 60 16,0 6-7-16,10 1 4 16,-6-1-1-16,10-1 7 0,-5-2-13 15,0-8-12-15,-9-5 33 16,5-5-21-16,-23-33 10 15,22 36-35-15,-22-36 32 0,0 0-15 16,18 30 3-16,-18-30 2 16,0 0 3-16,0 0-15 15,0 0 24-15,0 0-4 16,0 0 4-16,0 0-3 0,0 0-6 16,0 0-10-16,23 31 15 15,-23-31-2-15,0 0-10 16,0 0 4-16,0 0 9 0,0 0 1 15,18 30-11-15,-18-30 23 16,0 0-37-16,-5 38 30 16,5-38-12-16,-27 41 13 0,-4-8 35 15,-1 0 1-15,1-5 12 16,-6-3 15-16,1-2 16 16,5-3-32-16,3-4-3 15,28-16-25-15,-36 17-20 0,9-4 6 16,27-13-2-16,0 0-10 15,0 0-4-15,0 0-12 16,-27 13 6-16,27-13-8 0,-27 10-5 16,27-10-10-16,-36 13 27 15,4-6-7-15,32-7-3 0,-36 8 23 16,36-8 3-16,-36 10-12 16,36-10 13-16,-32 8-48 15,32-8 17-15,0 0-120 0,0 0-65 16,-27 5-49-16,27-5-26 15,0 0-22-15</inkml:trace>
  <inkml:trace contextRef="#ctx0" brushRef="#br0" timeOffset="80654">2976 7758 212 0,'0'0'50'0,"0"0"1"0,-28 10-24 15,28-10 6 1,0 0 19-16,-27 10 14 0,27-10-20 16,0 0 23-16,0 0-12 15,-27 8 42-15,27-8-36 16,0 0 26-16,0 0-68 0,0 0 6 16,0 0-27-16,0 0 5 15,0 0-22-15,0 0 25 0,0 0 23 16,0 0-38-16,0 0-2 15,0 0-2-15,-27 10 37 16,27-10-41-16,0 0 37 0,-31 13-22 16,31-13 11-1,0 0 7-15,-28 20-8 0,28-20 0 16,0 0-20-16,0 0 5 16,0 0-7-16,-22 33 28 0,8-5-34 15,14-3 40-15,0-25-31 16,14 36 31-16,-5-8-28 15,4 0 1-15,-13-28-8 0,18 33 10 16,1-5-3-16,-6 0 29 16,-4 0-43-16,-4 5 1 15,-5 0 31-15,4 0-40 0,-4-3 52 16,0-30-30-16,-4 38 0 16,4-10-83-16,0-28-52 15,0 0-34-15,-5 26 1 16,5-26 39-16,0 0 6 0</inkml:trace>
  <inkml:trace contextRef="#ctx0" brushRef="#br0" timeOffset="80863">2912 8472 239 0,'5'23'77'0,"-5"-23"-36"0,0 0 21 16,0 0-14-16,9 17-26 15,-9-17 1-15,0 0-14 16,18 23 7-16,-18-23-16 15,13 23-3-15,-13-23-2 16,0 0 14-16,0 0-25 0,10 20-32 16,-10-20-35-16,0 0 6 15,0 0 6-15,9 21 6 0,-9-21 23 16,0 0-2-16,0 25 8 16</inkml:trace>
  <inkml:trace contextRef="#ctx0" brushRef="#br0" timeOffset="80983">2994 8682 227 0,'27'-7'24'15,"-9"-3"-14"-15,4-3 0 16,1-2-17-16,4-6-63 16</inkml:trace>
  <inkml:trace contextRef="#ctx0" brushRef="#br0" timeOffset="81690">3802 7948 240 0,'0'0'-9'0,"0"0"18"0,0 0 0 16,0 0-9-16,0 0-5 15,0 0 5-15,0 0 25 16,0 0-7-16,0 0 29 0,0 0-11 16,0 0-12-16,0 0-17 15,0 0-1-15,0 0-1 16,27 23 26-16,-27-23-22 0,32 10 23 15,-32-10-17-15,32-2-7 16,-32 2 12-16,31-18-26 0,-31 18 6 16,27-28 5-16,-9 0 4 15,-4 3-9-15,-5-6 14 16,-4-2-11-16,-5 3-9 0,0 4 22 16,0 26 6-1,-5-27 7-15,5 27-16 0,0 0-1 16,0 0-12-16,0 0 5 15,0 0-28-15,0 0 25 0,0 0-56 16,0 0-38-16,0 0-103 16</inkml:trace>
  <inkml:trace contextRef="#ctx0" brushRef="#br0" timeOffset="81928">3920 7811 374 0,'0'0'59'0,"0"0"-10"16,0 0-20-16,0 0-38 16,0 0 26-16,0 0-17 0,0 0 6 15,0 0-19-15,0 0-14 16,0 0-6-16,0 0-11 0,22-30 22 15,-22 30-54-15,18-23-13 16</inkml:trace>
  <inkml:trace contextRef="#ctx0" brushRef="#br0" timeOffset="82131">3924 7809 326 0,'0'0'51'0,"27"-21"27"0,1-1 6 16,-1-6-30-16,4 0-34 15,1-8-5-15,4-2 2 16,5-3-8-16,-5 3-25 16,0-2-110-16,-9 2-14 0,-4-1-9 15</inkml:trace>
  <inkml:trace contextRef="#ctx0" brushRef="#br0" timeOffset="82319">4353 7105 216 0,'0'0'17'0,"0"0"12"16,0 0-44-16,0 0 29 15,32-30 6-15,-32 30-61 16,23-31 17-16,-23 31-36 0,18-35 12 16</inkml:trace>
  <inkml:trace contextRef="#ctx0" brushRef="#br0" timeOffset="82667">4096 8131 373 0,'0'0'11'16,"0"0"12"-16,0 0-26 16,0 0 24-16,0 0-30 15,0 0 2-15,0 0 10 0,0 0-3 16,0 0 14 0,0 0-14-16,32 13 0 0,-1-10-5 15,1-1 5-15,4-2-5 16,5 3 5-16,-1-3-5 0,5 0-13 15,1 0-104-15</inkml:trace>
  <inkml:trace contextRef="#ctx0" brushRef="#br0" timeOffset="82919">4688 8428 225 0,'18'31'62'16,"-18"-31"8"-16,18 25-5 15,-18-25-20-15,0 0-17 16,36 26 5-16,-4-8 20 0,-1-6 19 16,1 1 1-16,4 5 3 15,9-1-3-15,0 4 17 16,1 2-56-16,-1 0-3 0,9 4-28 16,-9 1 12-16,0-2-33 15,-4-1 35-15,-5-2-40 0,-9-8-68 16,-27-15-51-16,23 13-73 15,-23-13-51-15</inkml:trace>
  <inkml:trace contextRef="#ctx0" brushRef="#br0" timeOffset="83592">3125 5736 134 0,'0'0'-26'0</inkml:trace>
  <inkml:trace contextRef="#ctx0" brushRef="#br0" timeOffset="84071">3260 5548 377 0,'0'0'63'16,"0"0"1"-16,0 0-40 15,0 0-11-15,0 0-10 0,0 0 13 16,0 0 66-1,0 0-45-15,41 38-25 0,-10 0 12 16,-3 0-21-16,3 3 132 16,5 2-48-16,10 3-42 0,-1 2 41 15,0 3-49-15,9 0 27 16,-4-3-32-16,4 0 28 16,0-4-17-16,-4-4 23 0,4 1-40 15,-4-1 13-15,-5-4-51 16,5 2 18-16,-10-5-26 15,1-2 60-15,-9-9-51 0,-32-22 4 16,0 0 31-16,31 33-21 16,-31-33-26-16,0 0 13 15,27 34 4-15,-27-34 3 16,0 0 8-16,14 33 12 0,-14-33-14 16,0 0 15-16,0 0-32 15,18 30 30-15,-18-30-59 0,0 0 15 16,0 0-92-16,0 0-12 15,0 0-26-15,0 0-45 16,0 0 34-16,0 0-18 0,0 0-20 16</inkml:trace>
  <inkml:trace contextRef="#ctx0" brushRef="#br0" timeOffset="84586">3233 6216 499 0,'0'0'50'0,"0"0"14"16,0 0-1-16,0 0 36 15,0 0 6-15,0 0 41 16,0 0-68-16,41 15 30 0,4 11-24 15,9 9-22-15,5 6 1 16,0 5 25-16,8 5-60 16,1-1-34-16,0 4 19 15,-5-6-17-15,-4-7 9 0,-5-1 6 16,-4-7-4-16,-5-5-13 16,-4-10 13-16,-5-3-7 15,-36-15-9-15,0 0-5 0,36 15 28 16,-36-15 2-16,0 0-25 15,0 0 12-15,0 0 9 0,0 0-17 16,0 0 9-16,0 0-187 16,0 0-75-16,32 11-82 15,-32-11-5-15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7T15:37:10.63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682 435 1563 0,'0'0'9'0,"0"0"10"0,0 0-15 16,0 0-4-16,-9-23-237 15,9 23-207-15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7T15:37:14.27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0 588 363 0,'0'0'49'0,"0"0"12"16,0 0-13-16,0 0-9 16,0 0-3-16,0 0-11 15,0 0 147-15,0 0-46 0,0 0-54 16,41 5 17-16,-1-13-30 15,10-7-24-15,4-5 22 0,10-6 0 16,17-7-60-16,10-2 9 16,13-6 2-16,5 0 25 15,3-2-37-15,1 2-7 0,-9-3 2 16,-4 9 55-16,-13-1-46 16,-6 3-7-16,-13 3-6 0,-14 2 41 15,-13 8-7 1,-5-1-34-16,-36 21 17 0,31-12-27 15,-31 12 23-15,0 0-23 16,0 0 37-16,0 0-1 16,0 0-32-16,0 0 13 0,0 0 21 15,0 0-32-15,0 0-49 16,0 0-86-16,0 0-3 0,0 0 39 16,0 0 28-16,0 0-4 15,0 0 6-15,-31-8 39 16,-1 8-12-16,5 0 20 0,0 0 23 15,-5-5 21-15,5 0 3 16,0 2 15-16,27 3 14 0,-32-5 35 16,32 5 4-16,0 0-7 15,-27-5-19-15,27 5-13 16,0 0 0-16,0 0-28 16,0 0-4-16,0 0-5 0,0 0 16 15,0 0 31-15,0 0-8 16,0 0 28-16,0 0-17 15,32 0-19-15,-32 0-5 0,45 5-26 16,-4-2 12-16,-10-6-22 16,1 3 21-16,-32 0-11 0,36 0 6 15,-36 0 25-15,0 0-7 16,0 0 49-16,0 0 18 16,27-5 21-16,-27 5-9 15,0 0-66-15,0 0 19 0,0 0-29 16,0 0-18-16,0 0 17 15,-4 41-26-15,-5-6 12 16,0-4 19-16,0-1-20 0,-5 1-1 16,5-6-2-16,9-25 5 15,-14 33 1-15,14-33-24 0,-9 26 22 16,9-26-24-16,0 0 33 16,0 0-75-16,0 0-180 15,0 0-126-15,0 0-92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7T15:41:46.56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1074 7 912 0,'51'-7'333'16,"-51"7"66"-16,0 0-48 15,0 0-98-15,0 0-96 0,0 0-67 16,0 0-65-16,0 0-30 15,0 0-172-15,0 0-210 0,0 0-186 16,0 0-39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7T15:49:00.74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7766 253 0,'5'-26'15'0,"-5"26"41"0,29-29-6 16,-29 29 8-16,40-35-3 15,0 6 12-15,0 7-3 0,5-1-4 16,1 4 2-16,0-7 1 16,5 1-17-16,6-7 14 15,0-1-51-15,0-5 16 16,6-7-25-16,11 0 5 16,6 0-14-16,6-3 0 0,-1 6 0 15,12 1 33-15,-5 2-35 16,5 4 6-16,-12 6 0 0,-5 0 5 15,-6-3-4-15,-11 3 13 16,-6-3-3-16,0 0-11 16,0 6 26-16,-5 1-46 0,5-1 30 15,-6 4-8-15,6-4 24 16,0 7 28-16,6-1-7 16,0 1 22-16,-6 3-40 15,0 0 10-15,0 3-40 0,-11 0 26 16,5-3-27-16,-5 3 27 15,-7-3-32-15,1-3 12 16,6 0-6-16,-6-4 6 0,6 1-6 16,5 0 6-16,0 2 4 15,1-2 2-15,5 6-10 16,0-3 28-16,6 2-41 0,-1 5 30 16,7-4-22-16,-1 3 28 15,1-3-23-15,5 3 4 0,0-3-3 16,6-3-8-16,0 3 18 15,6 0-3-15,-6-1 31 16,5-2-58-16,1-3 14 16,-1 3 2-16,1 2 30 15,-6-2-23-15,0 0 25 0,0 3-43 16,-6-3 34-16,0 3-16 16,-6-7 0-16,7 1-3 0,-7-4 9 15,1 0-2-15,5 1-18 16,6-4 32-16,5-3-31 15,1 3 20-15,11-3-13 0,-6 3 29 16,0-3-44-16,1 0 53 16,-1 0-32-16,0 0 12 15,6-4-35-15,0 1 28 16,0 0 17-16,0 3-28 0,-5-4 0 16,-1 7 29-16,-5-3-26 15,-6 0 22-15,-6-3-35 16,-6 3 30-16,-5-3-27 0,0-1 23 15,-6 4-37-15,0 0 39 16,6 0-24-16,5 6 19 16,1-6 27-16,5 0-45 0,6 3 27 15,5-3-30-15,1 0 22 16,0-3-11-16,-7 0 26 16,1-1-46-16,6-2 31 15,-6 6-32-15,0-4 36 0,11 1-12 16,6 0 8-16,-6-4 12 15,6 4-43-15,0-7 23 16,0 4-5-16,-5 3 30 0,-1 2-35 16,-5-2 21-16,-7 3-25 15,-4 0 34-15,-1 3-41 0,-6-3 25 16,1 0-22-16,5-3 35 16,6-1-37-16,5-5 24 15,-5-1-9-15,6 3 11 0,5 1-28 16,-5-4 35-1,5 7-26-15,0 0 17 0,-5 3 19 16,-12 9-32-16,0-3 16 16,-5 4 25-16,-6 3-48 0,-6-4 16 15,0 1-23-15,6-4 30 16,-6-3-23-16,11 0 21 16,-5 4 27-16,0-1-26 0,5-3-29 15,1 0 12-15,-1 4 46 16,6 2-43-16,6-2 20 15,-6-1-34-15,-11 3 53 0,-6 1-50 16,-5-1 61-16,-7 4 29 16,-5-6-14-16,-6-1-9 15,12 0-46-15,0-3 20 16,11-6-17-16,0 3-12 0,6-3-2 16,-1 6-20-16,1 0 17 15,-17 6 43-15,-46 23-11 16,51-22-9-16,-51 22-40 0,0 0 65 15,0 0-19-15,0 0-6 16,40-16-23-16,-40 16 7 0,0 0 10 16,0 0 0-16,0 0 4 15,0 0 4-15,0 0-13 16,0 0-10-16,0 0 10 16,0 0-43-16,0 0 46 0,0 0 66 15,0 0-89-15,0 0 14 16,0 0 37-16,0 0-4 15,0 0-10-15,0 0 35 0,0 0-29 16,0 0 54-16,0 0-26 16,0 0-11-16,0 0 3 15,0 0-12-15,0 0 29 0,0 0 39 16,0 0-15-16,46-26-24 16,-46 26-53-16,0 0 0 0,0 0 3 15,45-48-10-15,-45 48 7 16,46-51 7-16,-17 12-10 15,-29 39-11-15,34-38 2 16,-34 38 13-16,34-39 7 0,-34 39-7 16,34-41-4-16,-34 41-22 15,35-42 18-15,-35 42-16 16,40-55 16-16,0 7-3 0,-1-1 5 16,7 1 3-16,0-7-5 15,-1 1 5-15,1-1 6 16,5-2-30-16,-5-1 12 0,0-6-8 15,-12 0 9-15,6-4 6 16,-6 1 0-16,0-7 8 0,1-3-13 16,-1 0 20-16,0 0-29 15,6 0-5-15,0 0 14 16,0 3 2-16,0 0-7 16,0 7 5-16,-6 0 0 0,-5 6 15 15,5 3 2-15,-11 3-12 16,-6 4 0-16,6 6 6 15,-12-3-16-15,6 3-10 0,0 0 13 16,-5-3 14-16,5 3-25 16,6-6 24-16,-1-1-22 0,1 4-1 15,0 7 5-15,6-1 35 16,-6 7-45-16,5-1 27 16,-11 4 2-16,6 3-7 15,-6 4-11-15,0-1-2 0,0 4 23 16,-17 22-5-16,0 0-9 15,17-23 8-15,-17 23-15 0,0 0 28 16,0 0-36-16,0 0 42 16,0 0-31-16,0 0 29 0,0 0-38 15,0 0 9-15,0 0-66 16,0 0-245-16,0 0-238 0</inkml:trace>
  <inkml:trace contextRef="#ctx0" brushRef="#br0" timeOffset="1856">479 10510 294 0,'0'0'46'16,"0"0"29"-16,0 0 3 15,0 0-8-15,0 0 124 0,0 0-48 16,40 6-47-16,6-9-28 15,11-10-30-15,5-6-28 0,24-7-4 16,17-9-5-16,11-7 0 16,11-2 8-16,18-1-21 15,-6 0 21-15,0-3-20 0,0 6-7 16,0 3 15-16,-6 1 3 16,0-4 6-16,6 0 3 0,-5 1-7 15,-7-7-15-15,6-4 15 16,6 1 4-16,0-4-26 0,6 1 20 15,-6-1 8-15,-6 1-16 16,-5 2-3-16,-6 8 8 16,-1-1-17-16,-4 6 17 0,-7 1-6 15,-5 6 12-15,-1-4-6 16,1 1 12-16,-6 0-27 0,0-7 11 16,0 3 29-16,6 1-25 15,5 3-15-15,1-4 15 0,5 1 2 16,0-1 9-16,0 1 5 15,-5-1-12-15,-1 7-24 0,-5-3 4 16,-1-1 23-16,-5-2-4 16,0 6 1-16,6 0 5 0,0 0-7 15,0 6 9-15,-1 0-7 16,-5 1 14-16,6-4-15 16,0 0 0-16,5 0-28 0,-5-3 25 15,5 3 3-15,1 3 10 0,-1-2-3 16,1-1 14-16,-7 0-19 15,1-3-29-15,0 0 27 0,-6 3 13 16,0-3-11-16,0 3 22 16,-6-3-45-16,6 3 23 0,0 0-2 15,0 3 18-15,6-3-14 16,0 1-15-16,-1-5 8 0,1 1 0 16,5 0 0-16,1-4 35 15,5-9-22-15,-6-3 1 16,1-3-36-16,-1-1 38 0,1 4-23 15,-12-3 1-15,-6 0 16 16,0 6 7-16,-11 0-9 0,0 6-28 16,-6 4 31-16,6 0 13 15,6-1 0-15,-1 4-60 0,12 0 36 16,6 0-17-16,6 0 27 16,-1-3 10-16,6-4 1 0,6 4-8 15,0 0-36-15,0-7 10 16,-6 0 3-16,-11 4 35 15,-1 2-2-15,-16 1-32 0,-6 3 21 16,-6 0 5-16,-11 3-40 16,5 3 49-16,-11 4-49 0,6-1 14 15,0-2 5-15,5 2 33 16,6 1-63-16,-5-4 39 0,11 1 30 16,-6-1-46-16,0 0-11 15,6-3 52-15,0 0-35 0,0 4 24 16,0-7-44-16,-6 0 18 0,6 3 4 15,0 0 16 1,-6 0-3-16,0 3-34 0,0 1 20 16,-5 5 45-16,-6-2-58 0,-1 3 13 15,1-4 12-15,6 4-22 16,-7 0-4-16,1-1 26 0,0 1-16 16,0 0-4-16,-1 0 19 15,1-1 32-15,-6 1-63 0,0 0 28 16,-57 19-2-16,63-26 5 15,-63 26 12-15,0 0-2 0,51-22-33 16,-51 22 11-16,0 0-21 16,0 0 51-16,0 0-226 0,0 0-114 15,0 0-129-15</inkml:trace>
  <inkml:trace contextRef="#ctx0" brushRef="#br0" timeOffset="2280">13696 5985 619 0,'0'0'16'16,"0"0"68"-16,0 0 19 0,0 0-41 15,0 0 14-15,0 0-33 0,0 0-7 16,0 0-17-1,85 55 95-15,12-20-37 0,12-9 2 16,16-1-60-16,23-2 17 0,24-4-48 16,10 0 45-16,12 4-33 15,12-1-9-15,11 1 19 0,11-4-10 16,0-3-16-16,12 3 16 16,-1-3 22-16,-5 0-49 0,-5-3 40 15,-18-3 9-15,-23-1-16 16,-11-2-35-16,-29-4 36 0,-16-3-17 15,-30 0 10-15,-22 0 6 16,-23 0 44-16,-17 0-50 16,-40 0 2-16,52-6 5 0,-52 6 34 15,0 0-54-15,0 0-9 16,40-13 17-16,-40 13 33 0,45-10-28 16,-45 10-28-16,57-16-72 15,-5 3-111-15,-12-3-109 0</inkml:trace>
  <inkml:trace contextRef="#ctx0" brushRef="#br0" timeOffset="3268">15196 42 242 0,'0'0'74'0,"23"-19"17"16,0 6 25-16,-23 13-18 16,23-10-33-16,-23 10 52 0,0 0 19 15,0 0 53-15,23 36-8 16,-12 12-34-16,-17 19-44 15,-11 13-28-15,-17 13-1 16,-17 10-14-16,-12 9 44 0,-17 14-20 16,-17 8 2-16,-6 8-45 15,1 2-9-15,-1 0 2 0,0 1 3 16,6-7-6-16,6-4-3 16,11-5-28-16,6-14 20 0,5-9 1 15,6-13 4-15,12-16-22 16,17-16-3-16,0-10 5 0,16-12 15 15,18-39-12-15,-22 42 3 16,22-42-5-16,-12 38 6 0,12-38-12 16,0 0-8-16,0 45-22 15,0-45 30-15,0 0-5 16,0 0 16-16,0 0-11 16,6 45-189-16,-6-45-223 0,0 0-159 15</inkml:trace>
  <inkml:trace contextRef="#ctx0" brushRef="#br0" timeOffset="4632">14038 2432 312 0,'0'0'41'15,"0"0"-10"-15,0 0-4 16,0 0-21-16,0 0-6 0,0 0 10 16,0 0-15-16,0 0 14 15,0 0-9-15,0 0 9 0,0 0-13 16,0 0 4-16,0 0 7 15,0 0-39-15,0 0 32 16,0 0-22-16,0 0 13 0,0 0-14 16,0 0 2-16,0 0 21 15,0 0-6-15,0 0 12 0,0 0 1 16,0 0-12-16,-23 39 0 16,23-39 16-16,0 0 12 0,0 0 47 15,0 0 29 1,0 0 11-16,-17 54 51 0,11-9 29 15,6-45 60-15,6 72-45 16,0-8-22-16,5 4-93 0,12 5-12 16,5 8-59-16,7-1 7 15,10 0 9-15,7-3 4 0,5 0-4 16,0 0-51-16,6 0 37 16,-6-6-26-16,0-4 11 0,0 0-3 15,-12-9-8-15,-5-3 36 16,-11-7-31-16,-29-48 6 0,28 51-10 15,-28-51-7 1,0 0 35-16,18 45-24 0,-18-45-25 16,0 0 49-16,0 0-72 15,0 0-58-15,0 0-70 0,0 0-115 16,0 0 13-16,0 0 5 16,40 13-41-16</inkml:trace>
  <inkml:trace contextRef="#ctx0" brushRef="#br0" timeOffset="5552">14740 3929 424 0,'0'0'77'16,"0"0"9"-16,0 0 6 16,51 9-20-16,-5 7 17 0,-1 3-9 15,1 10-11-15,5 0-9 16,1 10-22-16,5 2-12 0,0 1-21 16,0 3 13-16,6 0-11 15,5 0-7-15,1 0 15 0,-1 0-4 16,12-4-8-16,0 4-15 15,11-9-5-15,6-4 50 16,6-7-28-16,17-2 18 16,5-7-26-16,12-3-12 0,12 0 23 15,11-1-8-15,-6 1 10 16,-6 3 18-16,-5 7 31 0,-6 2 12 16,-6 1-37-16,-6 0-20 15,-5 6 7-15,-6-3-15 0,1 6 27 16,-7 0-30-16,0 1-39 15,-5-1 74-15,6-6-67 16,-7 0 19-16,1-1 1 0,0-5 9 16,-6-4-15-16,-12-3 39 15,-5-3-33-15,-17-6 57 16,-17-1 35-16,-6 0 1 0,-40-6-20 16,34 7 9-16,-34-7-63 15,0 0 12-15,0 0-12 0,0 0 7 16,0 0 30-16,0 0-47 15,0 0-6-15,0 0 11 0,0 0 11 16,0 0-20-16,0 0-5 16,0 0 14-16,0 0-11 15,0 0 10-15,0 0-16 0,0 0 21 16,0 0-17-16,0 0-29 16,0 0-4-16,0 0-111 15,0 0-35-15,0 0-6 0,0 0-42 16,0 0 9-16,0 0 1 15,0 0 7-15</inkml:trace>
  <inkml:trace contextRef="#ctx0" brushRef="#br0" timeOffset="7104">11732 1281 738 0,'0'0'218'0,"0"0"109"16,0 0-69-16,6 35-61 16,-6-35-102-16,6 45-28 15,-6-45 2-15,-12 45 17 0,1-10-5 16,-12-6 3-16,-5 3-20 15,-1 3-26-15,-11 1-21 0,-11-4 10 16,-1 3-1-16,-5-6 20 16,6-7 18-16,0-2-31 15,-1-4 20-15,7-10 16 0,5-6-3 16,5-3 3-16,1-13-32 16,11-4-13-16,1-12-9 0,4-3-15 15,7-10 6-15,0-6-2 16,11-4 1-16,-6-2-3 15,6 2-2-15,0 7-7 16,0 9-16-16,0 39-112 16,0 0-106-16,0 0-221 0,0-35-149 15,0 35 1-15</inkml:trace>
  <inkml:trace contextRef="#ctx0" brushRef="#br0" timeOffset="7432">10854 1691 1098 0,'0'0'75'0,"0"0"31"15,0 0-65-15,0 39 20 0,0-39-49 16,-18 41-12-16,7-5 19 15,11-36-7-15,-23 35 10 16,23-35 39-16,-17 35 54 0,17-35 37 16,-23 32 2-16,23-32 4 15,-40 39 23-15,6-1 0 0,0 4-29 16,5 6-34 0,-11 0-31-16,12 1-27 0,-6-1-30 15,5 0-20-15,1-6-10 16,-1-10-52-16,29-32-196 0,0 0-289 15,-29 41-243-15</inkml:trace>
  <inkml:trace contextRef="#ctx0" brushRef="#br0" timeOffset="7589">10791 2378 758 0,'51'-29'14'0,"6"-6"-21"0,-5-4-57 16,-1-6-186-16</inkml:trace>
  <inkml:trace contextRef="#ctx0" brushRef="#br0" timeOffset="7792">10483 1585 2051 0,'0'0'84'16,"0"0"-41"-16,0 0-34 0,0 0 13 15,0 0-57-15,0 0-429 16,0 0-238-16</inkml:trace>
  <inkml:trace contextRef="#ctx0" brushRef="#br0" timeOffset="8171">10243 1643 1733 0,'-11'55'204'16,"16"-1"-32"-16,7 4-86 0,5 0-40 16,0 3-19-16,-6 0-15 15,-5-7-2-15,-6 1 23 16,-17-7-12-16,0-3-29 0,-17-3 14 16,-6-10-6-16,0-7 11 15,-6-12-5-15,0-13-6 0,46 0-26 16,-51-16 21-1,51 16-32-15,-29-38 9 0,29 38 18 16,-11-45-16-16,11 45 26 16,11-36 2-16,-11 36 5 15,0 0-3-15,0 0 78 0,0 0 41 16,18 32-33-16,-24 13-29 16,-23 10-37-16,-16 3-31 0,-1-1 13 15,-5-2-83-15,-1-10-200 16,7-10-270-16,-1-9-146 15</inkml:trace>
  <inkml:trace contextRef="#ctx0" brushRef="#br0" timeOffset="8388">10500 847 1540 0,'0'0'85'16,"0"0"129"-16,-46 26-17 15,0 29-82-15,-5 25-56 16,0 13-31-16,5 10-211 16,-5 2-390-16,5 5-153 0</inkml:trace>
  <inkml:trace contextRef="#ctx0" brushRef="#br0" timeOffset="9036">9610 2057 554 0,'0'0'216'0,"0"0"5"0,0 0 74 16,0 0-43-16,0 0-40 15,0 0-54-15,0 0-47 16,0 0-51-16,0 0-20 0,0 0-14 15,0 0-43-15,0 0-7 16,0 0-23-16,17-42-5 16,-6 4 14-16,6 6 10 15,-17 32 6-15,17-36 3 0,-17 36 6 16,0 0 18-16,0 0-5 16,0 0 2-16,0 0 1 15,35 16 8-15,-35-16-5 0,11 52 6 16,-11-1-10-16,-11-3-31 15,-7-3 16-15,-10-3 28 0,-1-7-11 16,29-35-4-16,-51 32-12 16,17-12-51-16,34-20-60 15,-40-4-18-15,40 4 19 0,-34-41 52 16,16-11 5 0,7 1 54-16,5 9-19 0,6 10 55 15,0 32-5-15,0 0 43 16,0 0 45-16,0 0 53 0,-28 35-2 15,5 23 3-15,-11 10 16 16,-18 12 9-16,-5 3-30 16,-17-3-23-16,-6-3-5 0,-11-6-17 15,5-9-27-15,-5-11-39 16,5-6-24-16,12-13-12 0,0-9-23 16,17-10-84-16,6-17-208 15,51 4-257-15,0 0-176 16</inkml:trace>
  <inkml:trace contextRef="#ctx0" brushRef="#br0" timeOffset="9308">9347 3091 2534 0,'0'0'110'16,"0"0"-30"-16,0 0-7 16,0 0-22-16,51-22-25 0,-11 9-26 15,6 13 8-15,-12 6-8 16,-34-6 13-16,46 32 15 16,-23 7 1-16,-18 6-9 0,-16 3-5 15,-6 3-12-15,-17-3-87 16,-6-6-196-16,-6-13-239 0,0-10-180 15,-5-19 6-15</inkml:trace>
  <inkml:trace contextRef="#ctx0" brushRef="#br0" timeOffset="9544">9758 713 1709 0,'0'0'102'0,"0"0"161"15,0 0 40-15,0 0-55 0,-29 67-72 16,-5 23-76-16,-6 13-49 16,-5 9-24-16,-7 0-14 15,7 4-80-15,-1-4-275 0,6-3-334 16,0 0-143-16</inkml:trace>
  <inkml:trace contextRef="#ctx0" brushRef="#br0" timeOffset="19471">17599 7169 750 0,'0'0'169'0,"0"0"78"15,0 0 23-15,0 0 1 16,0 0-49-16,0 0-33 0,0 0-42 16,0 0-18-16,0 0-8 15,0 0-11-15,0 0-51 16,-63 13-32-16,0 6-5 0,-5 4-6 15,-1-4-9-15,7-3 7 16,5-3-1-16,5-7-9 16,6 1-2-16,7-7 10 0,4-4 36 15,35 4 6-15,-34-9-20 16,34 9-10-16,0 0-19 16,-28-42 1-16,10 0 2 15,13-12-2-15,5-4-3 0,5-6 2 16,1-4-13-16,0 8-5 15,0 2-42-15,-1 6-66 0,-5 11-16 16,0 41-77-16,0 0-183 16,0 0-234-16,0 0 54 15</inkml:trace>
  <inkml:trace contextRef="#ctx0" brushRef="#br0" timeOffset="19633">17028 7570 1312 0,'0'0'313'15,"0"0"-70"-15,0 0-113 16,0 0-85-16,0 0-276 16,0 0-333-16</inkml:trace>
  <inkml:trace contextRef="#ctx0" brushRef="#br0" timeOffset="19936">16594 7169 1380 0,'0'0'309'0,"0"0"-8"15,0-35-54-15,0 35-84 16,0 0-50-16,0 0-42 0,0 0-5 16,0 0-20-16,0 0-4 15,0 0-24-15,-39 16 6 0,-7 26 27 16,-11 18-13-16,-12 5-26 16,7 2 3-16,-1 4-12 15,0-1 4-15,0 1-4 16,0-7-144-16,1-6-229 15,10-4-325-15,1-9-121 0</inkml:trace>
  <inkml:trace contextRef="#ctx0" brushRef="#br0" timeOffset="20096">16069 7950 1324 0,'46'22'196'16,"-6"-12"-80"-16,0-13-53 0,6-10-63 16,5-7-372-16,0-8-188 15</inkml:trace>
  <inkml:trace contextRef="#ctx0" brushRef="#br0" timeOffset="20585">16303 6941 2634 0,'0'0'205'16,"0"0"-15"-16,0 0-63 15,0 0-64-15,0 0-23 0,0 0-92 16,0 0-235-16,0 0-374 16,0 0-408-16</inkml:trace>
  <inkml:trace contextRef="#ctx0" brushRef="#br0" timeOffset="21307">15841 6970 945 0,'0'0'125'0,"0"0"30"0,0 0-4 16,0 0-11-16,0 0 66 16,0 0-98-16,0 0-55 15,-51 45-17-15,-1 0-44 0,7-10 31 16,45-35-23-16,-52 45-5 15,13-16 16-15,39-29-28 16,0 0 11-16,-46 26 8 0,46-26 23 16,0 0-14-16,-40 9 88 15,40-9 37-15,0 0-21 16,0 0-23-16,0 0-37 16,-51 26-2-16,-1 9 31 0,1 10-29 15,-1 3-38-15,7-3-8 16,-1 0-20-16,6-6-215 0,6-7-300 15,34-32-184-15</inkml:trace>
  <inkml:trace contextRef="#ctx0" brushRef="#br0" timeOffset="21492">15590 7272 2329 0,'0'0'205'0,"0"0"50"0,34-3-54 16,-34 3-95-16,0 0-57 15,0 0-170-15,0 0-282 0,0 0-398 16</inkml:trace>
  <inkml:trace contextRef="#ctx0" brushRef="#br0" timeOffset="21692">15527 7102 2201 0,'0'0'146'15,"0"0"-13"-15,0 0-74 16,0 0-36-16,0 0-30 0,0 0-204 15,0 0-194-15,0 0-247 16</inkml:trace>
  <inkml:trace contextRef="#ctx0" brushRef="#br0" timeOffset="22171">15174 7143 720 0,'0'0'126'0,"0"0"-26"16,0 0-18-16,0 0-34 15,0 0 13-15,0 0-21 0,0 0-2 16,0 0 43-16,0 0-20 16,0 0 17-16,0 0-9 0,0 0 5 15,0 0-13-15,0 0 7 16,0 0-9-16,0 0-9 16,0 0-20-16,0 0 4 0,0 0-10 15,0 0-5-15,0 0-2 16,0 0-5-16,5-38-19 15,-5 38-3-15,0 0-18 16,0 0 44-16,0 0-16 0,0 0-11 16,0 0 5-16,0 0 79 15,0 0 55-15,0 0-56 16,-28 48-32-16,-1-3-32 0,1-7-8 16,-1 1 0-16,6-4-63 15,23-35-140-15,0 0-123 16,-40 39-75-16,40-39 6 0</inkml:trace>
  <inkml:trace contextRef="#ctx0" brushRef="#br0" timeOffset="22855">15059 6871 580 0,'0'0'79'0,"0"0"-70"16,0 0 32-16,0 0 90 16,0 0-49-16,0 0 17 15,0 0 20-15,0 0-11 16,0 0 63-16,-5 54-5 16,-12-9-4-16,-18-3-11 0,-10-4 12 15,-7-2-32-15,-10-1-27 16,-7-6-36-16,1-4-4 0,-1-5-10 15,6-4 2-15,1-10-18 16,10-3-9-16,7-3-10 16,45 0-41-16,-52-3-127 0,52 3-211 15,0 0-323-15</inkml:trace>
  <inkml:trace contextRef="#ctx0" brushRef="#br0" timeOffset="23220">15271 6614 1319 0,'0'0'160'0,"0"0"43"0,0 0-57 16,0 0-64-16,0 0-53 15,0 0-10-15,0 0-7 16,0 0 10-16,0 0-13 16,-40 51-17-16,-6-9-52 0,-11-7 60 15,-6-6-249-15,6-6 77 16,-6-10 62-16,12-4 51 16,5-9 40-16,46 0-23 0,-45-22 56 15,45 22-14-15,-46-36 136 16,46 36 45-16,0 0-5 15,-40-35-44-15,40 35-92 0,0 0-18 16,0 0-26-16,0 0 10 16,-57 7-236-16,0 18-280 0</inkml:trace>
  <inkml:trace contextRef="#ctx0" brushRef="#br0" timeOffset="24660">12183 7169 417 0,'0'0'56'0,"0"0"6"16,0 0-18-16,0 0-44 16,0 0 3-16,0 0-56 0,0 0-4 15,0 0-89-15,0 0-12 16</inkml:trace>
  <inkml:trace contextRef="#ctx0" brushRef="#br0" timeOffset="26932">10300 7368 122 0,'0'0'0'0,"0"0"6"15,0 0-30-15</inkml:trace>
  <inkml:trace contextRef="#ctx0" brushRef="#br0" timeOffset="27168">10146 7593 142 0,'0'0'-17'0,"0"0"-31"0</inkml:trace>
  <inkml:trace contextRef="#ctx0" brushRef="#br0" timeOffset="28787">6796 3415 352 0,'0'0'39'0,"0"0"7"16,0 0-9-16,0 0-16 15,0 0-9-15,0 0 14 16,0 0 12-16,0 0 25 16,0 0 5-16,0 0 3 15,0 0-2-15,0 0-12 0,0 0 11 16,0 0-36-16,0 0 32 15,0 0-21-15,0 0 0 0,0 0 8 16,0 0-33-16,0 0-14 16,0 0-8-16,0 0-10 15,0 0 28-15,0 0-14 0,0 0 48 16,34 35-27-16,12 4-1 16,5 3-2-16,18 3 25 15,-1 0-17-15,12 3 23 16,6 0 47-16,5 0-19 0,6 0 5 15,6-3-56-15,0 0-29 16,5-3 6-16,-5-1 6 0,-6-9 12 16,-17-6-8-16,-12-3-25 15,-11-4 12-15,-17-6 15 16,-6-7-36-16,-34-6 6 0,0 0 5 16,35 13 5-16,-35-13 2 15,0 0-3-15,0 0-17 16,0 0 4-16,0 0 38 15,0 0-15-15,0 0 4 0,0 0-8 16,0 0 10-16,0 0-48 16,0 0 8-16,0 0 13 15,0 0 37-15,0 0-25 0,0 0-5 16,0 0-1-16,0 0 6 16,0 0 15-16,0 0-7 0,0 0 24 15,0 0-27-15,0 0-90 16,0 0 14-16,0 0-21 15,0 0 8-15,0 0 11 0,0 0 0 16,0 0-1-16,0 0 25 16,0 0 18-16,0 0 40 15,0 0 0-15,0 0-4 16,0 0-8-16,0 0 10 0,0 0-5 16,0 0-9-16,0 0 19 15,0 0-81-15,0 0-108 16,0 0-69-16</inkml:trace>
  <inkml:trace contextRef="#ctx0" brushRef="#br0" timeOffset="29460">8143 3896 124 0,'0'0'0'0,"0"0"-20"0,0 0-20 16</inkml:trace>
  <inkml:trace contextRef="#ctx0" brushRef="#br0" timeOffset="29948">8297 4124 188 0,'0'0'43'0,"0"0"-10"16,-34 45-23-16,17-6-10 15,17-39 12-15,-17 35-1 16,17-35 6-16,-18 32-14 0,18-32-10 16,0 0 16-16,0 0 33 15,0 0-13-15,0 0-29 0,0 0-11 16,-34 32 5-16,34-32 13 15,-40 16 7-15,6 0 9 16,34-16 28-16,-46 23 34 0,1-1 16 16,-1 7-19-16,46-29-24 15,-51 42-27-15,51-42 37 0,-46 45-56 16,46-45 4-16,-34 41-4 16,34-41 10-16,0 0-30 15,0 0-2-15,0 0 7 16,0 0-9-16,0 0 19 0,0 0-2 15,0 0-43-15,0 0-92 16,0 0-94-16</inkml:trace>
  <inkml:trace contextRef="#ctx0" brushRef="#br0" timeOffset="30395">7915 4529 630 0,'0'0'131'0,"0"0"5"16,0 0 49-16,0 0-55 16,-40-13-38-16,40 13-39 15,-57-4 15-15,11 1-11 0,-5 6 8 16,-1 1-4-16,-10 5 9 15,-7 1-6-15,-11-4-29 0,-11 4 34 16,-12-4-4-16,-5 4-27 16,-1 0 8-16,1-7-17 15,11-3 22-15,11-3-22 16,6-4-17-16,6-6 5 0,17 1-4 16,6-4-2-16,5-4-11 15,0 1 20-15,12-3-20 16,0-1 5-16,34 23 4 0,-40-29-17 15,6 10 26-15,34 19-38 16,-40-22 26-16,40 22-22 0,-40-13 32 16,40 13-30-16,-40-13 3 15,40 13 3-15,-34-7-16 16,34 7-17-16,0 0-143 0,0 0-61 16,0 0-118-16,0 0-69 15</inkml:trace>
  <inkml:trace contextRef="#ctx0" brushRef="#br0" timeOffset="31856">8257 4095 433 0,'0'0'65'0,"0"0"16"16,0 0-14-16,0 0-27 15,0 0-22-15,0 0-6 16,0 0-12-16,0 0-13 0,0 0 1 16,0 0-4-16,0 0 5 15,0 0 6-15,0 0 0 16,0 0 2-16,0 0 0 0,0 0-6 16,0 0 16-16,0 0-23 15,0 0 32-15,0 0-8 0,0 0-8 16,0 0-4-16,0 0 1 15,0 0-3-15,0 0-3 16,34 10 6-16,1 9 13 16,-35-19-10-16,45 42-6 0,-11-4 6 15,-11-9-5-15,-23-29 9 16,29 36-4-16,-29-36 5 16,0 0-2-16,0 0-3 0,0 0 5 15,0 0 11-15,0 0-24 16,0 0 27-16,0 0-5 15,0 0-22-15,0 0 1 0,0 0 11 16,0 0 1-16,0 0-5 16,0 0 0-16,0 0-10 15,0 0 10-15,0 0-10 16,0 0 5-16,0 0 5 0,0 0-3 16,28 9 19-16,-28-9 8 15,35 3 0-15,-35-3-17 0,34 0 26 16,-34 0-33-16,45 4 21 15,-10 2-9-15,-35-6-12 16,34 10 0-16,-34-10 3 0,0 0-6 16,0 0-1-16,0 0 13 15,34 13-5-15,-34-13 3 0,0 0 24 16,0 0-21-16,0 0-10 16,0 0 0-16,0 0-8 15,0 0 14-15,0 0-6 16,0 0 0-16,0 0 13 15,0 0-13-15,-23 35 7 0,23-35-19 16,-28 38 16-16,-6 1-4 16,-1-1-3-16,1 7-3 0,-12 3 35 15,1 4 15-15,-7 5-26 16,1 4 31-16,5-3-23 16,1 3-37-16,11-3 22 0,5-7 6 15,29-51-22-15,-29 55-6 16,29-55 11-16,0 0-5 15,-28 48 1-15,28-48 4 16,0 0 7-16,0 0-2 0,0 0-14 16,0 0 15-16,0 0-6 15,0 0 17-15,0 0 14 0,0 0-27 16,0 0-12-16,0 0 24 16,0 0-6-16,0 0-35 15,11-42 25-15,-11 42-9 0,0-48 6 16,0 48-27-16,-17-48 19 15,17 48-14-15,0 0 38 16,-40-45-28-16,40 45 20 0,-57-32-18 16,17 9 13-16,0 11 0 15,40 12-12-15,-57-16 8 16,17 6 4-16,40 10 9 16,-45-13-2-16,45 13 36 0,0 0-7 15,-40-22-36-15,40 22-7 16,0 0 41-16,0 0-19 0,-40-36-18 15,40 36-7-15,0 0 6 16,0 0 4-16,0 0-29 16,0 0-26-16,0 0-48 0,0 0-103 15,0 0-117-15</inkml:trace>
  <inkml:trace contextRef="#ctx0" brushRef="#br0" timeOffset="32232">8154 4471 586 0,'0'0'59'0,"0"0"-7"0,0 0-33 16,0 0-46-1,0 0-95-15,0 0-96 0</inkml:trace>
  <inkml:trace contextRef="#ctx0" brushRef="#br0" timeOffset="32424">7955 4743 280 0,'0'0'12'15,"0"0"-5"1,0 0-3-16,45 39-43 0,-45-39 9 15</inkml:trace>
  <inkml:trace contextRef="#ctx0" brushRef="#br0" timeOffset="32612">8417 4448 226 0</inkml:trace>
  <inkml:trace contextRef="#ctx0" brushRef="#br0" timeOffset="33319">6323 3633 760 0,'0'0'45'15,"0"0"41"-15,0 0 6 16,0 0-38-16,0 0 0 0,0 0-12 16,0 0 29-16,0 0-15 15,0 0 56-15,-46 29-10 16,6 3-8-16,40-32-45 0,-51 52-21 15,5-11-13-15,46-41-8 16,-46 45 10-16,6-16-33 0,40-29 33 16,0 0 31-16,-34 13-21 15,34-13 10-15,0 0 16 16,-23-51 19-16,6-4 8 16,11-6-30-16,6-3-12 0,6-7 0 15,-6 4-6-15,0 9 1 16,0 13-4-16,0 45-99 15,0 0-298-15,0 0-184 0,0 0-9 16</inkml:trace>
  <inkml:trace contextRef="#ctx0" brushRef="#br0" timeOffset="33488">6517 4099 1739 0,'0'0'287'0,"28"6"-24"16,-28-6-102-16,0 0-96 0,0 0-225 15,0 0-344-15,23-26-169 16</inkml:trace>
  <inkml:trace contextRef="#ctx0" brushRef="#br0" timeOffset="33716">5923 3781 1478 0,'-40'-26'115'0,"40"26"-3"15,0 0 19-15,0 0 103 0,-23 39-66 16,0 9-78-16,12 13-58 15,-12 3-9-15,0 7-20 0,-11-1 6 16,-6-6-132-16,0-6-233 16,0-7-238-16</inkml:trace>
  <inkml:trace contextRef="#ctx0" brushRef="#br0" timeOffset="33896">5815 3357 1492 0,'0'0'6'0,"0"0"-47"0,0 0-94 16,0 0-150-1,0 0-105-15</inkml:trace>
  <inkml:trace contextRef="#ctx0" brushRef="#br0" timeOffset="34151">5535 3797 1638 0,'0'0'189'0,"-34"-29"-2"15,34 29-77-15,0 0-40 16,-17-35-52-16,17 35-4 16,0 0-38-16,34-19 27 0,0 15-3 15,-34 4-8-15,29 20 26 16,-18 15 6-16,-17 13-4 16,-28 16-20-16,-12 10-149 0,-22 0-280 15,-6 0-203-15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7T15:46:41.46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477 8357 598 0,'-34'-16'215'16,"34"16"-3"-16,0 0 25 16,-34-12-17-16,34 12-67 15,0 0-39-15,0 0-46 16,0 0-14-16,0 0-17 0,0 0-32 15,0 0 36-15,0 0 24 16,28 19-12-16,35-6-27 0,40-7-1 16,51-12-16-16,51-10 7 15,52-4 9-15,40-2 17 16,51 3-42-16,46 9 7 0,22 7 3 16,12 6 1-16,6 7 1 15,-12 6-9-15,-17 3 3 16,-34 0 4-16,-40 0-10 15,-45 1 5-15,-35-1 2 0,-40-6-13 16,-34-7-5-16,-35 1 14 16,-33-4 9-16,-29-3-3 15,-17 0 5-15,-18-7 5 0,-45 7-30 16,0 0 4-16,0 0 25 16,0 0-25-16,29-32 29 0,-29 32-2 15,0 0-6-15,0 0-14 16,0 0 10-16,0 0 2 15,0 0-21-15,0 0 3 0,0 0 14 16,0 0-8 0,0 0-13-16,0 0 8 0,0 0 5 15,0 0 0-15,0 0-3 16,0 0 12-16,0 0 6 0,0 0-3 16,0 0-12-16,0 0 8 15,0 0-3-15,23-29-5 16,-23 29-7-16,0 0 11 0,0 0-18 15,0 0 14-15,0 0 11 16,0 0-32-16,0 0 9 0,0 0 21 16,0 0 13-16,-18 65-14 15,-10 8 19-15,-12 17 45 16,0 22 9-16,0 20-29 16,-6 16-13-16,1 18-18 15,5 21-15-15,0 5-1 0,0 1-5 16,11-4 0-16,12-3-14 15,6 0 7-15,11-6 0 0,0-4 11 16,6 1-17-16,5 2 0 16,6 4 7-16,0 3-4 15,6-6 3-15,0-7 13 0,-12-6 0 16,6-7-9-16,-5-2 8 16,-1-11-16-16,1-6 19 0,-7-9-21 15,1-10 2 1,5-13 6-16,-5-10 5 0,6-9 0 15,5-10-29-15,-6-6 29 16,6-6 0-16,0-4-5 0,-5-6-5 16,5-7-4-16,-6-3 22 15,6 0-1-15,-5-3-7 16,5-3 0-16,0-1-4 0,-5-2-3 16,-1-1 7-16,6-2 2 15,-11-4 1-15,5-3-3 0,-5-4-3 16,0-2 3-16,-6-23 10 0,5 26-18 15,-5-26 21 1,-5 25-10-16,5-25 11 0,-29 23-27 16,1-7 20-16,-1 0-23 15,-11-10 28-15,0 7-23 0,0-3 23 16,-11 2-28-16,-1-2 23 16,-10 6-18-16,-7-6 25 0,-11 6-21 15,-5-3-46-15,-24-7-5 0,-22 0 10 16,-17-2 14-16,-24-1 34 15,-16-6-8-15,-12 6-9 0,1-3 34 16,-1 3-21-16,0 3 17 16,12-2-20-16,0 2 7 15,5 4 6-15,0-1-6 0,12 1 14 16,6 0-2-16,-1 2-7 16,12-2 17-16,11 3-22 0,12 0-3 15,6-7 21-15,28 10-24 16,11-6 21-16,12-4-24 0,22 1 9 15,7-4-6-15,16 3-13 16,29-6 26-16,-34-6-25 0,34 6 24 16,-34-13-6-16,34 13-12 15,-34-22 14-15,5 2-11 0,6-2 9 16,0 3-9-16,6-4 17 0,-6-3-8 16,6 1-14-1,-6-7 16-15,1 6-2 0,-1-9-18 16,0-4 29-16,0-6-35 0,0-6-8 15,0-7 22-15,-5-9 3 16,-6-4 4-16,-1-2 0 0,-4-1-5 16,4-3 4-16,-5 0 4 15,12-3-9-15,5-7 0 0,0-6 9 16,12-10 0-16,-1-3 10 0,7-3 3 16,5-3 0-16,5 0-7 15,1-1 7-15,-6 1 20 0,6-3-8 16,-6-4-6-16,5-6-14 15,1-7-5-15,-6-3-4 16,0 1-2-16,-6-4 6 0,6-4 0 16,-5-8 14-16,5-1-7 0,0 0-4 15,-6-3 1-15,0 3-7 16,-5-3 10-16,5 0-3 0,-11 0 6 16,6 4 12-16,-12 5-8 15,0 10 2-15,0 10 8 0,-5 10 3 16,-1 9-10-16,6 3-3 0,6 7 3 15,6 6-17-15,11 0 0 16,0 4 0-16,0-1 0 0,11 10 19 16,-5 6-16-16,5 14 6 15,-5 9-9-15,0 12 0 0,-6 36 5 16,0 0 3-16,0-41 8 16,0 41 11-16,0 0-2 0,0 0-14 15,0 0-17-15,0 0-5 16,0 0 11-16,0 0 4 0,-6-36 4 15,6 36-4-15,0 0-9 16,0 0 5-16,0 0 0 0,-23-38-5 16,23 38 20-16,-17-45-15 0,6 6 0 15,-1 1 0-15,1-1-10 16,-1-2 10-16,1-1-8 0,11 3 19 16,0 39-11-16,-11-48 10 15,11 48-7-15,-6-38-9 16,6 38 9-16,0 0-12 0,0 0 14 15,0 0 6-15,0 0-46 0,0 0-80 16,0 0-74-16,0 0-74 16,0 0-182-16,-6-42-72 0,6 42 28 15</inkml:trace>
  <inkml:trace contextRef="#ctx0" brushRef="#br0" timeOffset="2924">6264 7735 705 0,'0'0'-39'0,"0"0"63"0,0 0 168 16,0 0 130-16,0 0 41 16,0 0-77-16,0 0-100 0,0 0-65 15,0 0-22-15,-40-35-3 16,-12 22 14-16,-22 13-57 16,-17 3-31-16,-18 3-9 0,-33 1-9 15,-24-4 3-15,-16-6 7 16,-24-4 20-16,-16-2 46 0,-12-1-16 15,-6 1-27-15,-5-1-7 16,-6 0-7-16,-6 4-20 16,0-7 11-16,12 0 3 15,-1-6 8-15,18 3-12 0,11-3-7 16,17-1 2-16,23 4 6 16,23 0-18-16,23 0 8 0,11 3 1 15,23 1-2-15,12-4 1 16,16 3 3-16,1 0-7 0,16-3 5 15,1 3-14-15,11-3 9 16,6 0-8-16,0-3 2 16,34 19 8-16,-46-39 3 15,12-2-17-15,5-4 4 0,1-7-4 16,-7-2 8-16,1-10 13 16,-6-1-5-16,-5-5 3 0,-1-4-3 15,-5-3-4-15,-1-6-14 16,1-4 14-16,-6-3 7 0,-6-13-5 15,0-2 7-15,6-5-3 16,0 1-6-16,0 4 4 16,6 2-4-16,5 0-7 0,0 4 7 15,1-1 0-15,5-12 7 16,11 3 2-16,1 0-4 0,5 0-14 16,11 9-1-16,1 1 10 15,11-4 3-15,-6 4 2 16,12-1-10-16,-6-6 5 15,6 0 4-15,-6-9-4 0,-6-1 11 16,6-5-22-16,-6-1 7 16,1-4-3-16,-1-2 2 0,0-7 1 15,0-3-5-15,-5 0 5 16,11 0-9-16,-6 7-4 0,6 3 11 16,-5 2 15-16,5 1-9 15,0 7 0-15,-6-1-7 16,6 10-10-16,0 3 9 0,0 6 10 15,-6 7-2-15,6-3-23 16,0 3-11-16,6 0 8 0,0-6 3 16,5 2-7-16,-5-2-60 15,11-4 4-15,0 1 24 16,-6 2 21-16,7 10 29 16,-7 10-7-16,-5 13 5 0,5 9 10 15,-5 10 7-15,-6 9-3 16,0 4 0-16,0 9 2 0,5 1-19 15,-5 25 6-15,0-32-23 16,0 6-4-16,0-3-20 0,0 3 0 16,6 4 35-16,0-7-4 15,0 0 16-15,-1 0 19 16,1 0 3-16,5 1-5 16,1-1-19-16,-12 29-9 0,11-39-13 15,-11 39-10-15,12-35 29 16,-12 35 0-16,11-35-26 0,-11 35-3 15,12-32 1-15,-12 32 12 16,11-33 12-16,-11 33-14 0,28-35 31 16,12 6-3-16,0 10 6 15,6 0-11-15,5 6 11 16,18-3 7-16,16 13-36 0,12-1 5 16,18 8 13-16,22 5 19 15,17 4-1-15,11 6 8 16,12 4-12-16,17-1 14 0,6-2-17 15,11-1-5-15,6-6 5 16,5-4-35-16,12-9 27 16,-5-6-25-16,-1-10 8 0,-6-3 17 15,-5-1-2-15,-11 1 32 16,-7 0-22-16,-5 9-9 0,-5 7-9 16,-7 3 29-16,-10 10-19 15,-1-1 8-15,-17 7-20 0,-11 0 45 16,-18 0-67-16,-11 0 58 15,-17-3-13-15,-11-6-14 0,-18-1 19 16,1-3 1 0,-6-3-3-16,-6-6-1 0,-6-1-22 15,-5-2 22-15,-1-1-5 16,-16 4 14-16,-29 6 0 0,28-7-34 16,-28 7 27-16,0 0-33 15,0 0 43-15,0 0-12 0,0 0-19 16,35-6 8-16,-35 6-12 15,0 0 18-15,0 0 9 0,34 3-23 16,-34-3 30-16,45 13-23 16,-10 3 7-16,-1-3 18 0,-6 0-37 15,1 3 19 1,-29-16 9-16,29 25 5 0,-29-25-10 16,34 29-27-16,-34-29 28 15,28 36-15-15,-5-11 20 0,-23-25 19 16,23 39-40-16,-6-7 20 15,0 3-9-15,-5-3 23 0,5 7-31 16,0-4 12-16,0 3-31 16,0 1 56-16,0 6-8 0,0 3 12 15,0 7 0-15,6 6 12 16,-6 6-21-16,6 4 15 0,6 12-13 16,-6 0 13-16,-1 4-7 15,7 3-8-15,-6 0 26 16,-6 3 12-16,6 3-30 15,-6 7 3-15,0-1-38 0,0 4 23 16,6 10-11-16,-6-1 21 16,6 4 0-16,-6 0 11 0,0-1-35 15,-5-2 39-15,5 3 17 16,-12 2-11-16,-5 8 21 0,0 2-43 16,-11 7 14-16,-6 3-14 15,0 10-11-15,-6 3-18 0,0 7 10 16,0-1-10-16,0-3 9 15,6-6 3-15,-6-3-5 16,1-4 5-16,5-3-5 16,-6 0 10-16,6 1-4 0,-1-11-9 15,1-3 4-15,0-6-12 16,6-6 9-16,5-4-13 0,-5-3 10 16,5-3-2-16,6-10 0 15,-6-3 0-15,6-9-6 0,-5-4 16 16,5-6-13-16,0-4-4 15,5-2 0-15,-5-7 9 0,0 0-8 16,-5-4 17-16,5 4-11 16,-12-6 17-16,6 6-30 15,-5-6 15-15,5-1-2 16,-5-3 0-16,-1 4-4 0,7-10 7 16,-1 0-3-16,0-4 0 15,6-41-6-15,-5 58 6 0,-1-13 14 16,6-45-24-16,0 58 14 15,-6-13-11-15,1 0 25 0,-1-7-18 16,0 4 17-16,-5 0-8 16,5-4-2-16,0 1-25 15,6-1 22-15,0-38-8 0,-5 51-1 16,-1-9 10-16,6-42-17 16,0 42 23-16,0-42-21 15,6 42 17-15,-6-42-1 0,11 38-17 16,-11-38 28-16,0 0-28 15,0 0 18-15,0 0-11 0,6 39 4 16,-6-39 0-16,0 0 6 16,0 0 0-16,0 0-10 0,0 0 15 15,0 0-11-15,0 0-15 16,-6 45 10-16,6-45 5 16,0 0 5-16,-17 44-19 0,17-44 20 15,0 0-6-15,-17 42-15 16,17-42-28-16,0 0-8 0,0 0 15 15,0 0 2-15,0 0 13 16,0 0-29-16,0 0 3 0,0 0 25 16,0 0-5-16,0 0 32 15,0 0 3-15,0 0-11 16,0 0 3-16,0 0-11 0,0 0 27 16,0 0-20-16,-40-35 21 15,40 35-8-15,0 0 15 16,0 0 8-16,0 0-32 0,-40-39 16 15,40 39-13-15,0 0-3 16,-40-25 18-16,40 25-13 0,0 0-5 16,-46-26 4-16,46 26-4 15,-45-19 11-15,45 19-32 0,-57-13 14 16,57 13 13-16,-58-6-6 16,58 6 3-16,-51-4-16 15,17 4 17-15,34 0-4 16,-40 0 0-16,40 0 14 0,-46-3-23 15,46 3 37-15,0 0-41 16,-40-10 6-16,40 10 9 0,0 0-20 16,-45-9 32-16,45 9-23 15,0 0 9-15,0 0 0 0,-40-13-22 16,40 13 10-16,0 0-99 16,0 0-105-16,0 0-201 0,0 0-191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7T15:50:39.56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5491 2112 341 0,'0'0'78'16,"0"0"-12"-16,0 0-13 0,0 0-36 15,0 0 9-15,-29-38 6 16,0 12-11-16,-5 4-13 0,-11-1 12 16,-1-2-2-16,-5-1-16 15,-7-6 37-15,7 0 0 0,0 3-29 16,-1-6-3-1,7-1 11-15,-1 1-1 0,0-3-7 16,12-1-13-16,6 1-6 16,5 2-2-16,-6 4 19 0,12-3 1 15,17 35-9-15,-28-39 30 16,-1 7-30-16,29 32 9 0,-23-32 8 16,23 32 0-16,-34-29 22 15,34 29-39-15,-34-28 9 0,34 28 25 16,-46-17-7-16,6 5 0 15,6 5-23-15,0 7 20 16,34 0-4-16,-46 3-20 16,6 7-6-16,0 3 2 0,6 6 11 15,34-19-7-15,-46 42 3 16,6-7 21-16,6 0-10 0,6 4 19 16,5-4-26-16,-6-3 6 15,29-32 3-15,-28 42 13 16,28-42-54-16,-17 42 32 0,17-42-10 15,-23 35 17-15,23-35 24 16,-12 32-24-16,12-32-14 0,0 35-24 16,0-35 31-16,12 36 10 15,-12-36-14-15,23 41-14 16,5-5 6-16,-28-36 22 16,40 51-5-16,0-9 19 0,0-4-34 15,-40-38 0-15,51 52 8 16,-5-11-22-16,-6-2 31 0,-40-39-29 15,46 45 2-15,-46-45 1 16,39 41 46-16,-39-41-53 0,35 45 8 16,-35-45 21-16,34 48-19 15,-34-48 38-15,29 49-29 0,-12-8-12 16,-17-41 12-16,22 45 0 16,-10-6 23-16,-12-39-23 15,17 48 16-15,-17-48-40 0,23 48 14 16,-23-48 10-16,23 45 35 15,-23-45-70-15,34 48 44 16,-34-48-15-16,28 42 39 0,-28-42-33 16,29 38 21-16,-29-38-26 15,28 45 24-15,-5-10 24 16,-23-35-16-16,29 45-16 0,-1-9 12 16,-28-36 2-16,46 41-30 15,0-9 13-15,-6-6 11 0,0-7-23 16,-6-3 33-16,0 0-25 15,-5-3-26-15,-29-13 25 0,45 13-31 16,-11-3 33-16,-34-10 21 16,35 9-4-16,-35-9-19 0,40 10-3 15,-6-7 4 1,-6 0 10-16,7-3 8 0,-35 0-35 16,40 4-4-16,-40-4 10 15,40 6 12-15,-40-6-2 0,0 0-13 16,34 13 27-16,-34-13-8 15,0 0-4-15,0 0-10 0,23 35 5 16,-23-35 3-16,17 35 5 16,-17-35-8-16,23 39-16 0,-23-39 32 15,22 42 1-15,-22-42-26 16,29 38-20-16,-29-38 24 16,28 39 10-16,-10-4 29 15,-18-35-34-15,22 38-13 0,-4-9-4 16,-18-29 11-16,17 36 12 15,-17-36 4-15,0 0 1 0,17 32-19 16,-17-32-9-16,0 0 13 16,0 0 40-16,11 35-36 15,-11-35-25-15,0 0 1 0,29 32 74 16,-29-32-31-16,34 29-33 16,-34-29-1-16,46 19 15 0,-6-3 9 15,-6-6 7-15,6 0-24 16,-6-1-4-16,-34-9-8 0,40 13 27 15,-40-13-1-15,46 16-2 16,-46-16-8-16,40 19-15 16,-40-19 34-16,0 0-20 15,39 23 12-15,-39-23-13 0,0 0 11 16,0 0 2-16,0 0-38 16,0 0 54-16,0 0-40 0,0 0 32 15,0 0-4-15,40 16-28 16,-40-16 9-16,0 0 13 0,40 3 6 15,-40-3-21-15,52-6 14 16,-7 2-37-16,-5 1 53 0,0 0 12 16,-5 0-63-1,-1 6 37-15,6 0-22 0,-6 0 2 16,-6 4 37-16,7-4-4 16,5 0-30-16,0 0 0 0,-6 1 24 15,12-1 10-15,-1-6-31 16,1 3-5-16,5-7-2 0,-5-2 12 15,11-4 38-15,-6-3-41 16,1-7 18-16,-1 4-22 0,0 0-15 16,-5-1 45-16,-6 1-1 15,0 0-27-15,0-3-2 16,-6 2-8-16,-5 4 28 16,-29 16 8-16,45-25 3 0,-11 5-26 15,-34 20-19-15,40-25 43 16,-5 9-5-16,-1-4-14 0,-6 8-20 15,7-5 20-15,-1-2 23 16,0-6-8-16,0-8-34 0,6-2 19 16,-5-7 23-16,-1 1-33 15,0-1 4-15,0 4-8 16,1-1 27-16,-7 4-13 0,-5-1 34 16,-23 36-56-16,40-48 36 15,-12 7-14-15,1 5 0 0,-29 36 0 16,51-54 25-16,-16 12-23 15,-7 4-7-15,-28 38-3 16,40-55 3-16,-17 4 35 0,5 6-27 16,-28 45-3-16,23-64-20 15,0 12 20-15,-12 4 15 16,-5 3 2-16,0 4-40 0,-6 41 15 16,11-45-11-16,-11 45 40 15,0-49-9-15,0 11-12 0,0 38-9 16,0-45-5-16,0 45-12 15,0-35 26-15,0 35 16 0,-5-45-16 16,5 45-6-16,0-42-3 16,0 42-9-16,5-48 58 15,1 13-44-15,0-4-9 16,-1 7 18-16,1-3-25 0,0 3 27 16,-1-4 14-16,-5-2-3 15,-5 3-31-15,5 3-4 0,-6 0 1 16,6 32 13-16,0-45 24 15,0 9-7-15,0 36-29 0,-6-35-3 16,6 35 5-16,0 0 13 16,-5-29 0-16,5 29 38 0,0 0-13 15,0 0-28 1,0 0 3-16,0 0 33 0,0 0-36 16,-35-13-13-16,35 13-2 15,-51 7 11-15,0 6 47 0,-1 3-34 16,-5 0-21-16,6 6 15 15,-6 4-12-15,6 3-4 0,-1 0 26 16,6 3 8-16,1-4-32 16,5 5 9-16,40-33 0 15,-40 32 39-15,40-32-31 0,-34 29-17 16,34-29 11-16,0 0 8 16,0 0 2-16,0 0-7 0,0 0 30 15,-35 28 16-15,35-28 6 16,0 0 14-16,0 0-27 0,0 0-20 15,0 0 6-15,23-35-10 16,6-3-20-16,11-11 14 16,5-2 7-16,1-7-21 15,-6 4 5-15,6-4-16 0,-1 4 33 16,1-1-12-16,-6 4-9 16,-6 3-15-16,0 3 36 0,1 3-24 15,-7 3-9-15,6 4 12 16,-5 3 8-16,-1-3 6 0,1 6 0 15,-6-3-20-15,5 0 10 16,-5-4-22-16,0-2 10 0,0-4 30 16,0 4-22-16,0-4 4 15,-6 3-16-15,0 1 16 16,0-1-25-16,-6-2 50 16,1-1-20-16,-7 4 31 0,1-1-74 15,-6 1 14-15,0 2 12 16,0 1 33-16,-6 0-24 0,-5-1-14 15,0 1-19-15,-7 0 5 16,1 3-13-16,-11 0 40 0,-1 3 4 16,-5 0-19-16,-6 3 4 15,0 1-3-15,0 2 6 16,0 4 25-16,6 6-26 0,-6-3 26 16,6 3-21-16,0 4-1 15,34 9 9-15,-46-17 15 16,12 8-31-16,5 2 38 0,29 7-44 15,-34-9 17-15,34 9 7 16,-34-7-18-16,34 7 8 0,-29-6 21 16,29 6-8-16,-28-3 13 15,28 3-46-15,-29-3 40 0,29 3-24 16,-34-4 9-16,5 8 17 16,29-4-2-16,-34 9-16 15,6 1 7-15,-1-1-14 0,0 4-1 16,7 3 16-16,22-16-4 15,-40 26-15-15,40-26 20 16,-35 35 3-16,35-35 0 0,-34 36 3 16,34-36-4-16,-28 44-17 15,11-8 15-15,17-36 19 0,-12 38-40 16,6-2 32-16,6-36-34 16,-5 41 9-16,5-9 26 0,0-32-10 15,0 39-4-15,0-39 5 16,0 38 14-16,0-38-18 0,-6 39 4 15,6-39 11-15,-6 38-19 16,6-38-13-16,-5 36 37 16,5-36-29-16,0 0 12 15,-12 38-10-15,12-38-2 0,0 0 5 16,0 0 8-16,-11 32 0 16,11-32-6-16,0 0 13 0,0 0-7 15,0 0-11-15,0 0 19 16,0 0-6-16,0 0-2 0,0 0-8 15,0 0 9-15,0 0-9 16,-34 26 16-16,34-26-6 0,0 0-16 16,-40 13 6-16,40-13 19 15,0 0-10-15,0 0-9 0,0 0-4 16,0 0 8 0,-23-42-8-16,17 7-16 0,6-4 20 15,6 4-8-15,5 3 16 16,-5 0 5-16,0 0-13 0,-6 32-5 15,5-42 5-15,1 13 7 16,-6 29-24-16,6-38 0 0,-1 12 11 16,-5 26-1-16,0-29 0 15,0 29 10-15,0-29 10 0,0 29-13 16,-5-25 0-16,5 25 0 16,-17-23 0-16,17 23 11 0,0 0-18 15,0 0-3-15,-29-26 32 16,29 26-42-16,-34-16 34 15,5 7-29-15,29 9 20 16,-40-7 2-16,6 1-21 0,6 3 22 16,-7-4-8-16,1 4 0 15,6-3 8-15,-7 2-28 0,1-2 10 16,0 0-2-16,5 2 2 16,-5 1 0-16,0 0 14 0,11 0-14 15,-6 3 39-15,29 0-23 16,-39 0 8-16,4 3-28 0,7 3 5 15,28-6-1-15,-34 13 0 16,34-13 0-16,-35 16 10 16,35-16 10-16,0 0 17 0,-40 20-27 15,40-20 0-15,-40 25 7 16,40-25-11-16,-34 35-1 0,34-35-3 16,-34 39-2-16,34-39 16 15,-40 38 15-15,40-38-29 0,-34 42 32 16,34-42-17-16,-35 42-21 15,35-42 21-15,-28 51-15 16,5-15 8-16,23-36 0 0,-11 48 16 16,-1-10-8-16,12-38 5 15,-5 55-22-15,-1-10 9 16,6 0-15-16,-6-4 24 0,0-2-9 16,1 2-4-16,-1-2 4 15,0-1 8-15,1 1-8 0,-1-7-7 16,-5 0 18-16,11-32-19 15,-12 45 3-15,1-6 5 0,-1-7-9 16,1 0 15-16,11-32-1 16,-17 41-16-16,5-5 11 0,12-36 11 15,-11 35 4-15,11-35-1 16,-12 32-25-16,12-32 21 0,0 0-10 16,-5 32-5-16,5-32-1 15,0 0-3-15,0 0 26 16,0 0 3-16,0 0-20 0,0 0 0 15,0 0-13-15,-46 29 9 16,12-19 7-16,0-14 9 16,34 4 8-16,-46-16-16 0,17-3-10 15,29 19 6-15,-34-45-13 16,11-3 1-16,12-3 12 0,5-10-3 16,12 3 3-16,0 0-6 15,5 4-3-15,1 9 11 0,-1 3-2 16,-11 42-10-16,11-48 26 15,1 10-39-15,-12 38 43 0,0-45-40 16,-6 9 37-16,6 36-29 16,-17-45 9-16,0 7 25 0,17 38-20 15,-34-42-7 1,5 7-9-16,29 35 7 0,-40-39-4 16,12 4 8-16,28 35-8 15,-35-38 2-15,7 6 22 0,28 32-27 16,-40-36 10-16,11 7 14 15,29 29 11-15,-34-25-9 0,6 9-12 16,-1 3-14-16,6 6-4 16,23 7 15-16,-40-9-17 0,12 2 30 15,-1 1-15-15,1 0 37 16,-1 6-32-16,1 0 0 0,-12 0-17 16,5-4 4-16,1 4 5 15,0 0 11-15,5 0-3 16,1 4 5-16,28-4-8 0,-40 12 3 15,40-12 4-15,-34 26-14 16,34-26 13-16,-23 42-7 16,0-4 13-16,12-2-6 0,-1 2 2 15,1-3-20-15,-1 4 43 16,7-4-22-16,-7 0-3 0,1 1-18 16,-1-1 30-16,7 0-1 15,-7-3-5-15,7-3-12 0,-1 3 26 16,-6 4-1-16,7-4-15 15,5 0 22-15,0 6-8 16,5 4-10-16,1 3 21 0,11 3-17 16,6 0-15-16,6 0 22 15,5 0-14-15,-6 1-8 0,12-8 27 16,-11-2-27-16,-1-1-6 16,1-9-6-16,-6 0 5 0,-6-3 1 15,-17-26 9-15,23 29-3 16,-23-29 14-16,11 35-3 15,-11-35-1-15,0 35-23 0,-6-9 29 16,-5-1 8-16,11-25-28 16,-23 36-8-16,6-7 1 15,17-29 7-15,-28 32 18 0,28-32-17 16,-29 32 7-16,29-32 2 16,-29 32-9-16,29-32-10 0,-28 26 37 15,28-26-21-15,0 0-15 16,0 0 0-16,-29 25 39 0,29-25-30 15,0 0-4-15,0 0 7 16,0 0 26-16,0 0-21 0,-28 16 0 16,28-16 16-16,0 0-21 15,-34 7-11-15,34-7 11 0,-23 0 7 16,23 0-7 0,0 0-11-16,-29-7 16 0,29 7-5 15,0 0-8-15,-28-3 1 16,28 3 25-16,0 0-18 0,0 0-23 15,0 0-74-15,-34 3-136 16,34-3-274-16</inkml:trace>
  <inkml:trace contextRef="#ctx0" brushRef="#br0" timeOffset="1264">4515 2347 364 0,'-35'-10'-21'0,"35"10"34"15,0 0 49-15,0 0 17 16,0 0-8-16,0 0 21 0,-34 3-31 16,34-3 21-16,0 0-37 15,0 0 39-15,-51 20-22 16,-1-1 57-16,1 0 32 0,-6 3-74 15,-11 7 25-15,-18 3 12 16,-5 7-6-16,-23-1 5 16,-12 4 6-16,-17 3-7 0,-11 0-42 15,-11 3-12-15,-12 0-27 16,0-6-28-16,0 0 69 16,0-7 7-16,23-3-18 15,17 0-35-15,17-3-3 0,18-3-13 16,16-4-10-16,17 1 0 15,18-7 0-15,17-4-7 0,34-12-15 16,-29 17 39-16,29-17-41 16,0 0 4-16,0 0-43 0,0 0-32 15,0 0 54-15,0 0-1 16,46-7 3-16,-6-9-21 0,6-10-16 16,-1-6 19-1,1-6-19-15,5-4 11 0,-11 0 29 16,6-3 19-16,-12 7 36 15,-34 38-35-15,51-48 16 0,-51 48 19 16,40-42-38-16,-40 42-6 16,0 0 33-16,0 0-13 0,0 0 27 15,0 0-35-15,0 0 32 16,0 0 24-16,0 0-57 0,0 0 25 16,0 0 17-16,-57 39-40 15,0-1 63-15,-6 1-46 0,1-1 16 16,-7 1 18-16,6-7-27 15,1 0 25-15,5-7 7 16,5-2-1-16,7-7-8 16,10-3-18-16,35-13 16 0,0 0-41 15,0 0 10-15,0 0-2 16,0 0-19-16,0 0 51 0,0 0 1 16,0 0 6-16,40 29-16 15,6-16-19-15,0-1 4 0,5-2 3 16,-5 0-17-16,-1 2 35 15,-5 4-38-15,-6 7-33 16,-34-23-95-16,29 35-273 0,-6-3-146 16</inkml:trace>
  <inkml:trace contextRef="#ctx0" brushRef="#br0" timeOffset="1557">1250 3001 845 0,'0'0'116'15,"0"0"34"-15,-11 48-8 16,0-3 11-16,-1 7-22 16,-11-1-48-16,1 0-31 0,-1-3-25 15,0 1-49-15,-6-8-110 16,1-5-196-16,-1-14-130 0</inkml:trace>
  <inkml:trace contextRef="#ctx0" brushRef="#br0" timeOffset="2065">845 2706 448 0,'0'0'124'0,"0"0"18"15,0 0 10-15,0 0 10 16,0 0-35-16,0 0-45 16,0 0 10-16,29 45-28 15,-29-45-29-15,0 51 0 0,-12-15 3 16,12-36-31-16,-28 41 26 16,28-41-39-16,-40 36-6 0,40-36 34 15,-46 25-34-15,46-25 15 16,-40 13-16-16,40-13 13 0,0 0-38 15,-40-16-6-15,40 16 4 16,-17-42 0-16,17 42 21 16,0-51 46-16,6 12-35 0,-6 39 8 15,0 0 0-15,0 0 50 16,0 0 46-16,0 0 26 0,0 0 6 16,0 0 40-16,0 0-11 15,-6 52-51-15,-5-4 27 16,-12-3-19-16,-11 3-24 15,-18-3-10-15,1 3-53 0,-17-3 3 16,-1-7-16-16,6-2-10 16,1-7 5-16,5-7 8 0,5-6-28 15,12-6-2-15,6-13-97 16,34 3-169-16,-29-39-272 0,24-6-70 16</inkml:trace>
  <inkml:trace contextRef="#ctx0" brushRef="#br0" timeOffset="2237">811 2385 974 0,'40'-22'62'15,"-40"22"-2"-15,0 0 8 16,46-23-62-16,-6 7-136 0,-12 3-155 15</inkml:trace>
  <inkml:trace contextRef="#ctx0" brushRef="#br0" timeOffset="2545">1308 1339 1116 0,'-35'48'202'0,"1"13"16"16,0 7 8-16,0-1-20 16,-6 0-64-16,-6 1-53 0,-5-4-37 15,-12-6-27-15,0-7-10 16,0-9-10-16,1-7-31 0,4-12 26 16,13-11-41-1,5-8-7-15,6-20 7 0,5-13-20 16,6-19 58-16,12-10 3 15,-1 3 34-15,1 10 56 0,0 10-49 16,11 35-14-16,0 0-1 16,0 0-30-16,-29 16-10 0,29-16-156 15,-46 67-265-15,18 1-161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7T15:50:47.04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7539 187 242 0,'0'0'62'15,"0"0"8"-15,0 0-7 16,0 0-14-16,0 0-22 16,0 0 1-16,0 0-5 0,0 0 6 15,0 0-19-15,-40-23-7 0,5 7-3 16,-5 7 5 0,1-4 0-16,-7 3 15 0,-5 1 1 15,-1-4 5-15,-5 0 26 16,-6 0-5-16,-5 0 0 0,-6-3-12 15,5 3 28-15,-5 4-37 16,0-1-22-16,0 4 4 16,5 3 5-16,-5 3 3 0,-6 0-27 15,-6 3 15-15,7 3 10 16,-1 4 14-16,5 3-39 0,7 0 28 16,0 3-31-16,5 0 36 15,6 3-14-15,5-3-11 16,-5 3 25-16,12 4-19 15,-1 2 25-15,-5 1-22 0,5 3 4 16,-5 0 22-16,-1 6-27 16,1 3-1-16,0 4 23 15,-1 0 33-15,1 9-28 0,-6 1-12 16,-6 9 3-16,-6 0-1 16,-5 3 10-16,-6 6-22 0,-5 1 46 15,-1 3-24-15,1-1-11 16,-7 1-28-16,1 3 29 15,-6 0 52-15,0 7 3 16,-6-1 8-16,6 4-29 0,0-1-26 16,6 7-8-16,0 0-5 15,11 10-27-15,0 3 16 16,6 3 8-16,-6 0-19 0,0 0 0 16,0 0 5-16,-6-3 8 15,-5 0 3-15,-12-3 1 0,1 3-5 16,-1-4 7-16,-11-2-1 15,5-7-13-15,1-7 7 0,-6-2 32 16,5-7-25-16,-11 0 22 0,1 0 4 16,-1 3-40-16,-6-3 19 15,1 3-5-15,-7 4 10 16,1-4 20-16,-6-3-1 0,0-3-9 16,6-4 10-16,11-9-25 15,6-6-11-15,17-4-1 0,11-6 3 16,12-6 5-16,6-4-15 0,11-6 0 15,11-7 0-15,0-3 0 16,12 1-8-16,11-8 12 0,23-12-1 16,-28 17 4-16,28-17-7 15,0 0-4-15,-34 16 4 0,34-16-10 16,0 0 14-16,0 0 3 0,0 0 6 16,0 0-11-16,-35 16-15 15,35-16 8-15,0 0 5 16,0 0-4-16,0 0 4 0,0 0-44 15,0 0 0-15,0 0 12 0,0 0-9 16,0 0-9-16,0 0 3 16,0 0-6-16,0 0 5 0,0 0 35 15,0 0 2-15,12-39 11 16,-1 1-31-16,6 6 13 0,0-1-8 16,6 8 9-16,-6-4 17 0,6 0-12 15,0 0 9-15,0 3-37 16,-6-2 21-16,-17 28 3 0,23-29 10 15,-23 29 6-15,23-32 10 16,-6 6 6-16,-17 26-16 0,11-32 0 16,-11 32-20-16,12-26 9 15,-12 26 11-15,0 0 4 0,0 0 0 16,0 0 6-16,0 0 18 16,0 0 13-16,0 0 5 0,0 0-18 15,0 0 12-15,0 0-9 0,0 0 12 16,-6 26 7-16,-6 6-7 15,-10-3-13-15,-1 0-11 0,-6 0-12 16,-5-1-14-16,-12 1 7 0,6 3 17 16,0-3-4-16,1-6-5 15,-1 2-1-15,5-5-13 16,35-20 1-16,-40 19 28 0,40-19-9 16,0 0-17-16,0 0 6 15,0 0-23-15,-34 22 20 0,34-22 0 16,0 0 28-16,0 0-28 0,0 0 0 15,46 29 10-15,-1-13-2 16,7-9 25-16,5-4 3 0,0-3-11 16,0 0-16-16,-6-3-1 0,-5 0-21 15,-12-1 18-15,-5 1-5 16,-29 3-5-16,23 0 8 16,-23 0 3-16,0 0-15 0,0 0-53 15,0 0-65-15,0 0-95 16,0 0-120-16,0 0-97 0,0 0-80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7T15:36:19.29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2239 0 375 0,'0'0'0'0,"0"0"-3"0,0 0 23 15,0 0 4-15,0 0 26 16,35 0 20-16,0 4-32 0,21 3-10 15,21 9 1-15,7-4-27 16,14 4 3-16,7-5-5 16,0 1 4-16,7 0-9 0,-8-4-5 15,-13 0-33-15,-14 0-25 16,-14-4-13-16,-14 3 49 0,-14 1 12 16,-35-8 48-16,0 0-20 0,0 0 3 15,0 0-4-15,0 0 17 16,-35 28 17-16,7-5 13 0,-7-7-15 15,35-16-14-15,-35 20-6 16,7 3-19-16,28-23 10 0,-42 32-15 16,7 7 13-16,7 5-19 0,-7 11 18 15,0 15-12-15,-6 9-4 16,-15 8 5-16,0 7 1 16,-14 8 3-16,-7-3 0 0,-7 3 9 15,-14 0-1-15,0 4 9 16,-14-4-7-16,-7-3 28 0,-14 3-36 15,7-8 18-15,-14-3-27 0,-8-1 12 16,-5-3 2-16,-15 3-4 16,0-3-14-16,-7-1 3 0,7 1 8 15,0-1 3-15,21-7 21 16,7-4-24-16,28-4 0 16,14-16-5-16,21-4 5 0,22-16-9 0,13-3-47 15,42-32-29 1,0 0-18-16,0 0-21 0,0 0-31 15</inkml:trace>
  <inkml:trace contextRef="#ctx0" brushRef="#br0" timeOffset="936">5346 216 549 0,'0'0'72'0,"0"39"26"16,-14-3-4-16,0 3-6 0,-7 8-42 15,-7 8-10-15,-7 12-23 16,0 12 4-16,-14 11-7 0,-7 12-1 16,-8 13 15-16,-13 14-24 15,-7 13 17-15,-14 15-7 16,-14 16-18-16,-14 4 11 0,-20 4 5 16,-15 4-15-16,-7-4 34 0,0-4 29 15,0-4-21-15,-7-8 8 16,7-8-18-16,7-11-17 0,7-12 49 15,15-16-3-15,20-16-28 16,14-12-7-16,28-11-27 0,14-20 3 16,28-12-119-16,35-47-55 0,0 0-18 15,-21 47-12-15,21-47-29 16</inkml:trace>
  <inkml:trace contextRef="#ctx0" brushRef="#br0" timeOffset="1453">6493 1081 1042 0,'21'20'33'15,"-21"-20"78"-15,42 27-30 16,-7 1-11-16,7-1 41 0,-14 1-13 15,-28-28 11-15,42 43-16 16,-14 0-32-16,-21 5-19 0,-7 7-26 16,-14 0 6-16,-14 0-22 0,-7 8 6 15,-14-8-49-15,0 4-202 16,0-12-121-16,0-8-77 0</inkml:trace>
  <inkml:trace contextRef="#ctx0" brushRef="#br0" timeOffset="1816">6248 1423 1016 0,'0'0'30'0,"0"0"49"0,7 32 11 15,-7 11-57-15,0 4 17 16,-14 4-42-16,7 4 23 15,-14-7-5-15,-7 3-26 0,0-4 15 16,-7-8-25-16,7-3 19 16,-7-9-18-16,35-27-24 0,-49 24-65 15,14-12-37-15,35-12-2 16,0 0-21-16,-27-52 55 0,20 1 29 16,7 8 47-16,7 8 2 0,-7 35 16 15,0 0 45-15,13-32 29 16,-13 32 89-16,0 0 40 0,0 0-57 15,21 59 12-15,-14 8-36 16,-14 0 4-16,-14 4-13 0,1 0-41 16,-8-5-31-16,-7 1-20 15,0 0-38-15,0-12-253 16,0-8-171-16</inkml:trace>
  <inkml:trace contextRef="#ctx0" brushRef="#br0" timeOffset="1981">6339 2328 1428 0,'42'-43'48'0,"-7"3"-44"16,-7-3-4-16,7-4-82 15,0 0-164-15,-7-12-129 16</inkml:trace>
  <inkml:trace contextRef="#ctx0" brushRef="#br0" timeOffset="2205">5486 1329 1200 0,'-21'39'29'0,"21"5"25"16,21 11 59-16,0 8-1 0,7 3-70 15,7 5-24-15,-7 0-11 0,7-4-35 16,-7-8-234-16,-7 4-153 16</inkml:trace>
  <inkml:trace contextRef="#ctx0" brushRef="#br0" timeOffset="2392">5612 2147 1406 0,'-7'47'163'0,"-14"8"-3"15,-7 12-64-15,-7 12-46 16,-7 15-27-16,-7 4-16 0,0 9 11 15,-7-5-210-15,7-16-236 0,0-7-162 16</inkml:trace>
  <inkml:trace contextRef="#ctx0" brushRef="#br0" timeOffset="3256">2057 794 798 0,'0'0'12'16,"0"0"116"-16,-14 28-52 15,21-5-21-15,-7-23-44 0,21 40 12 16,-21-40-17-16,42 35 7 16,-42-35-20-16,42 27 2 0,-42-27 17 15,35 20-17-15,-35-20-4 16,0 0 26-16,0 0-17 15,0 0-10-15,0 0 10 0,14-35 2 16,-14-5-2-16,0-3 0 16,-7 0-14-16,0 0 33 0,7 11-12 15,0 32 14-15,-7-31 17 16,7 31-9-16,0 0 19 0,0 0 32 16,0 0-28-16,0 0 7 15,-35 55 20-15,7-4 53 0,-7-4 9 16,7-8-50-16,-7 1-3 0,7-13-27 15,0-3 63 1,28-24-49-16,-35 20-34 0,0-13-32 16,7-7 8-16,0-15-9 0,-7-5-16 15,7-15 14-15,-7-17-3 16,-7-10-18-16,-1-21 22 0,1-4-18 16,-7 1 11-16,8 7-8 15,-1 12-79-15,7 16-22 0,7 16-110 16,28 35-123-16,-28-20-114 0,28 20-52 15</inkml:trace>
  <inkml:trace contextRef="#ctx0" brushRef="#br0" timeOffset="3868">1462 794 806 0,'0'0'105'0,"28"20"5"16,-28-20 0-16,42 39-19 0,-15-4-44 16,-6-7-13-16,-7 3-26 15,-14-31 77-15,14 44-33 0,-14-9 19 16,0 1-58-16,0-36-6 16,-28 39 8-16,28-39-8 0,-48 31 13 15,-1-7-17-15,7-16-27 16,0-4-2-16,0-8-49 15,7-8 22-15,-7-8 16 0,42 20 3 16,-42-27 11-16,42 27 14 0,0 0 5 16,0 0-4-16,0 0 5 15,0 0 19-15,0 0 2 0,0 0-4 16,0 0 10-16,0 0 6 16,0 0-47-16,35 43 39 0,-21-8 15 15,-14-35-26-15,0 0 5 16,0 0 6-16,0 0-22 0,0 36 15 15,0-36-24-15,0 0 13 0,0 0-4 16,-42 12-11-16,42-12-27 16,0 0 27-16,-42-8 8 15,42 8-6-15,0 0 1 0,0 0 8 16,0 0 21-16,0 0-7 16,0 0 19-16,14 43 18 0,-14-43-11 15,35 55 15-15,-14-4-2 16,-7-8 34-16,-14 5-24 0,0-9 0 15,-7 4-12-15,7-43-24 0,-42 51-9 16,-7-11 0-16,0-9 7 16,-7-11 10-16,0-8 11 0,0-8-1 15,7-12-30-15,-7-20-22 16,0-11 19-16,14-16-17 16,-7-4 15-16,21 4-20 0,7 4 15 15,14-1-25-15,21 1-173 16,21-8-139-16,21 4-160 0</inkml:trace>
  <inkml:trace contextRef="#ctx0" brushRef="#br0" timeOffset="4036">1826 1773 1207 0,'42'-31'20'0,"-7"-8"-32"0,-7-13 12 16,0-7-146-16,0 0-57 16,-7-11-62-16</inkml:trace>
  <inkml:trace contextRef="#ctx0" brushRef="#br0" timeOffset="4233">1315 507 733 0,'0'-43'100'0,"7"3"4"0,14 5-20 15,-21 35 5-15,42-39-60 16,-7 15-12-16,7 8-13 0,-7 12-13 16,-35 4-97-16,35 28-84 15,-8 23-61-15,-20 24-38 0</inkml:trace>
  <inkml:trace contextRef="#ctx0" brushRef="#br0" timeOffset="4381">1343 1742 735 0,'56'8'102'0,"-21"-20"6"15,-35 12-53-15,49-47-23 0,-14 0-2 16,-14-1-106-16,-8 1-84 15,-6-4-138-15</inkml:trace>
  <inkml:trace contextRef="#ctx0" brushRef="#br0" timeOffset="4537">965 967 774 0,'0'0'-7'0,"0"0"15"0,-14 36-19 16,14-36 16-16,0 0-162 16,42 23-127-16</inkml:trace>
  <inkml:trace contextRef="#ctx0" brushRef="#br0" timeOffset="5500">2645 1695 392 0,'0'0'91'16,"0"0"-17"-16,0 0-8 0,0 0-9 16,0 0-5-16,49 4 15 15,0 7 19-15,0 1-10 0,14 8-2 16,0 0-23-16,14 3 7 15,-1 1 8-15,15-1 21 16,0 9-57-16,7-5-16 0,0 5-8 16,-7-5-19-16,7 1 32 15,-21-5-26-15,-14-7 0 0,-7-4 21 16,-21 0-19-16,-35-12 5 0,35 8-6 16,-35-8 17-16,0 0-17 15,0 0 6-15,0 0 12 0,0 0-24 16,0 0 36-16,0 0-50 15,0 0 44-15,0 0-38 0,0 0 24 16,0 0-75-16,0 0-2 16,0 0 4-16,0 0-29 15,-21 0 11-15,21 0-11 0,-35-12 5 16,14-8-6-16,21 20 17 16,-35-23 25-16,7-1 22 0,7 0 35 15,21 24 0-15,-28-35-8 16,7 11 8-16,21 24 11 0,0 0 25 15,-28-31 36-15,28 31 21 0,0 0 10 16,0 0-17-16,0 0-15 16,0 0-33-16,0 0-29 0,0 0 15 15,0 0-30-15,0 0 8 16,0 0-7-16,0 0 11 16,0 0 25-16,0 0-10 0,0 0-21 15,49-4 5-15,0 8-2 16,-7 4 3-16,0 8-6 0,0-5 0 15,-14 5 0-15,-28-16-6 0,35 16 3 16,-35-16 13-16,0 0 77 16,0 0-49-16,0 0-12 0,0 0 4 15,-7 35-26-15,7-35 3 16,-21 40-7-16,7-9 8 0,14-31-2 16,-28 39 2-16,28-39-3 15,-28 32-2-15,28-32 4 0,-28 31-100 16,28-31-132-16,-35 20-113 15</inkml:trace>
  <inkml:trace contextRef="#ctx0" brushRef="#br0" timeOffset="6224">2974 1482 429 0,'0'0'74'0,"0"0"-4"16,0 0-27-16,-28 48-14 0,28-48-6 15,-35 39 5-15,35-39 2 16,0 0 5-16,-49 35-20 15,49-35-7-15,-56 28 6 0,14-9-1 16,42-19 18-16,-56 12 4 16,56-12-2-16,-56 12-33 0,56-12 7 15,-63 0-2-15,7 0 41 0,56 0 39 16,0 0-42-16,0 0 4 16,-49 0-23-16,49 0-14 0,0 0 13 15,0 0-33-15,0 0 5 16,0 0 5-16,0 0-5 0,0 0 14 15,0 0 11-15,0 0-35 16,0 0 21-16,0 0 23 0,0 0 9 16,56 0 11-16,-7 16-8 15,0 0-7-15,0 7-16 0,-14 9 5 16,-35-32-20-16,49 47-9 16,-21-8 12-16,-28-39-154 0,28 55-182 15,-7-12-148-15</inkml:trace>
  <inkml:trace contextRef="#ctx0" brushRef="#br0" timeOffset="7384">2673 2450 624 0,'0'0'121'15,"0"0"-39"-15,0 0-40 16,0 0-28-16,0 0 8 0,0 0-14 16,0 0-27-16,0 0-8 15,0 0-1-15,0 0 5 0,0 0 8 16,0 0-6-16,-14-36 16 15,14 36 5-15,7-31-19 0,0 7 11 16,-7 24 11-16,21-23-9 16,-21 23-4-16,28-12 23 15,-28 12 2-15,0 0 13 0,0 0 6 16,0 0 15-16,0 0-11 16,14 31 2-16,-14-31 11 0,-14 40-44 15,-7-5-2-15,21-35 14 0,-35 43-25 16,35-43 16-16,-42 36-6 15,7-17 2-15,35-19-21 0,-49 12 30 16,14-16-39-16,-7-7 12 16,42 11 12-16,-35-52-5 0,7 5-2 15,7-4 7-15,0 0 5 16,7 4 10-16,7 4-18 16,0 7 8-16,0 1-5 0,7 35 9 15,0 0 13-15,-7-28-38 16,7 28-9-16,0 0-58 0,0 0-90 15,0 0-115-15</inkml:trace>
  <inkml:trace contextRef="#ctx0" brushRef="#br0" timeOffset="7553">2540 2001 819 0,'0'0'16'16,"0"0"-5"-16,0 0 8 16,0 0-31-16,0 0-39 0,0 0-91 15,0 0-124-15</inkml:trace>
  <inkml:trace contextRef="#ctx0" brushRef="#br0" timeOffset="8328">2190 2745 664 0,'-21'-32'70'16,"0"-7"-12"-16,7 0-30 15,7-5-28-15,0 9 4 0,7 4-9 16,0 31 9-16,7-36-14 15,-7 36 27-15,0 0-17 0,0 0 8 16,0 0-6-16,0 0-5 16,0 0 12-16,35-16 11 15,-35 16-16-15,0 0-15 0,0 0 4 16,0 0 1-16,0 0 22 16,0 0-7-16,0 0-5 0,0 0 5 15,0 32-18-15,0-32 17 0,0 0-1 16,0 0 3-16,0 0-19 15,-35 20-35-15,7-17 4 0,28-3 21 16,-28-27 6-16,28 27-6 16,-21-43-3-16,7 11 22 0,7 5-15 15,7 27 15-15,0 0 23 16,-14-32 31-16,14 32-17 0,0 0 7 16,0 0-39-16,0 0 1 15,0 0 0-15,0 0-6 0,0 0 20 16,0 36-11-16,7-5-19 15,-7-31 33-15,0 39-32 16,7-3 9-16,-7-36 22 0,-14 39-17 16,14-39-11-16,0 0 18 15,-14 32-17-15,14-32-7 0,0 0 22 16,0 0-36-16,0 0 16 0,-35-36-14 16,7-7-34-16,7-12 16 15,7 0 19-15,7 0 10 0,0 12 0 16,0 7 19-16,7 36 14 15,0 0-9-15,0-27 10 0,0 27 22 16,0 0 4-16,14 35-5 16,0 12-4-16,0 12 12 15,0 4 14-15,-7 0-1 0,-7-4 2 16,0 4-29-16,-7 0-19 16,0-8-1-16,-14-4 22 0,0-4 0 15,0-7-21-15,21-40 27 16,-42 35-25-16,7-11-6 0,35-24 16 15,0 0-10-15,-35 23-31 16,35-23 9-16,0 0 3 0,0 0-21 16,0 0 13-16,14 32 20 0,-14-32-8 15,49 27-34-15,0-11-136 16,14-8-88-16,-14-8-108 16</inkml:trace>
  <inkml:trace contextRef="#ctx0" brushRef="#br0" timeOffset="9096">2197 2422 130 0,'0'0'0'0,"0"0"22"16,0 0 27-16,0 0-11 16,0 0 23-16,0 0-23 0,0 0-25 15,-28-15-4-15,28 15-9 16,0 0 0-16,-28-24 4 16,28 24-9-16,0-28 5 0,0 28 5 15,7-27-13-15,-7 27 8 16,0 0 0-16,14-24-5 0,-14 24 17 15,0 0-17-15,0 0 8 16,0 0 13-16,0 0-5 0,0 0 2 16,0 0-1-16,21-8 3 15,-21 8 45-15,0 0-47 0,0 0 4 16,21 28 3-16,-21-28-8 16,21 31-8-16,-14-7 19 0,-7-24-19 15,7 28 3-15,-7-28 1 16,0 0 1-16,0 0 38 15,0 0-9-15,0 0-8 0,0 0 11 16,0 0-3-16,0 0-24 0,0 0-4 16,0 0 0-16,0 0-19 15,0 0 20-15,0 0-19 0,-35 27 13 16,35-27 15-16,0 0-43 16,-28 12-47-16,28-12-93 0,-28 8-104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7T15:51:00.13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116 48 160 0,'0'0'0'0,"0"0"3"15,0 0-9-15,0 0 10 16,0 0-1-16,0 0 15 0,0 0-6 15,0 0 24-15,45 7-2 16,1-4-7-16,11-6 0 16,7-4-14-16,10 1 7 0,12-1-2 15,5 4-18-15,17 0 26 16,6 3-12-16,7-3 14 0,5 6-21 16,-6-3 21-16,0 3-9 15,-1 0-2-15,-9 1 27 16,-8-1-34-16,1-3 15 15,-6 6 22-15,6-6-10 16,-6 3-11-16,-5 1-19 0,0-1 3 16,-7 0 9-16,-5 0-19 15,-6 1 10-15,0-1-18 0,-17-3 11 16,-5 3-13-16,-11-3 29 16,-7 0-31-16,-34 0 23 15,0 0-20-15,34 0 22 0,-34 0-9 16,0 0-4-16,0 0-6 15,0 0 6-15,0 0 16 16,35-6-35-16,-35 6 22 16,0 0 8-16,34-13-17 0,-34 13-9 15,0 0 15-15,34-10 19 16,-34 10-32-16,0 0 19 16,34-6-14-16,-34 6 8 0,0 0-6 15,0 0 23-15,34-4-37 16,-34 4 23-16,0 0-10 15,0 0 12-15,0 0 1 0,35-3-20 16,-35 3 44-16,0 0-39 16,0 0 19-16,0 0-14 0,0 0 17 15,0 0-24 1,0 0 20-16,0 0-15 0,0 0 6 16,0 0-4-16,0 0 23 15,0 0-24-15,0 0 11 16,0 0 36-16,0 0-46 0,0 0 30 15,0 0-14-15,0 0 12 16,0 0-16-16,0 0-12 0,0 0 13 16,0 0-7-16,0 0-11 15,0 0 30-15,0 0-30 16,0 0 27-16,0 0-36 0,0 0 14 16,0 0 7-1,0-32 5-15,0 32-4 0,0 0-11 16,0 0-14-16,0 0 32 15,0 0 17-15,0 0-22 0,0 0 31 16,0 0-9-16,0 0-28 16,0 42 0-16,-6-4 6 15,0-6-12-15,6-32 12 0,-5 46 8 16,-1-10-28-16,6-36 8 16,0 32 6-16,0-32 26 15,0 0-38-15,0 0 25 0,0 0-41 16,0 0 11-16,0 0-30 15,0 0 1-15,0 0 27 16,0 0 0-16,0 0 38 16,0 0-40-16,0 0 34 0,0 0-35 15,0 0 22-15,0 0-9 16,0 0 24-16,0 0-19 16,0 0 11-16,0 0 11 0,0 0-31 15,0 0 27-15,0 0-33 16,0 0 25-16,0 0-22 0,0 0 12 15,0 0-8-15,-34-16-18 16,34 16-6-16,0 0 21 16,-35-10 9-16,35 10 6 15,0 0-4-15,-34-3-9 16,34 3 26-16,0 0-30 0,-45-3 31 16,10 6-14-16,35-3-4 15,-40 3 7-15,6-3-18 0,-7 3 10 16,1 0-7-16,0 1 16 15,-5-8-15-15,-7 4 11 16,7-3-10-16,-12 3 10 0,5 0 0 16,7-3 21-16,-1 3-27 15,0 0 23-15,6 0-31 16,0 3 24-16,-1-3-27 16,7 3 34-16,-6 1-30 0,6-1 5 15,0 3-4-15,5-2 14 16,-5 2-38-16,34-6 8 15,-46 6 17-15,6 1-18 0,6-4-6 16,6-3 1-16,-7 3 12 16,7-3 5-16,-6 3 23 15,5 1-10-15,-5-1-6 0,0 0 2 16,-2 0-14-16,2 4-27 16,-6-4 37-16,-6 0-5 0,7 0 0 15,-7 0 6-15,0-3-9 16,1-3 8-16,5 3 3 15,-6 0-7-15,0-3-13 16,6 0 6-16,-5 0-28 16,-8-1 17-16,2 1 19 0,0 0 25 15,-1 3-10-15,1 0-7 16,5-3 9-16,-5 3-5 0,5 0 24 16,1 0-21-16,5-3 17 15,5 3-26-15,1-4 5 16,0 1-4-16,0 0-16 0,34 3-3 15,-53-6 12-15,19-1 12 16,0-2-9-16,0 2 12 16,5 1-7-16,6-4 16 0,23 10 3 15,-40-13 6-15,40 13-1 16,-28-13-1-16,28 13 5 16,0 0-11-16,-29-6 10 15,29 6-33-15,0 0 13 0,0 0-12 16,0 0 6-16,0 0 10 15,-11-27-15-15,11 27 11 16,0 0-8-16,6-32 12 0,-6 32-4 16,11-25 0-16,-11 25 17 15,0 0-23-15,11-33 19 0,-11 33-25 16,0 0 22-16,0 0-19 16,0 0 9-16,17-32 10 15,-17 32-18-15,0 0 21 16,0 0-16-16,0 0 29 15,0 0-19-15,0 0 32 0,0 0 13 16,0 0-14-16,0 0 9 16,0 0-34-16,0 0-3 0,0 0-4 15,0 0-6-15,0 0 3 16,0 0-10-16,0 0 10 16,35 32 3-16,-35-32-21 0,0 0-1 15,0 0 4-15,0 0 18 16,0 0-14-16,0 0 26 15,0 0-26-15,0 0 24 16,0 0-9-16,0 0 1 0,0 0 8 16,0 0-27-16,0 0 20 15,0 0-26-15,0 0 22 16,34 23-5-16,-34-23-8 0,46 6 23 16,-1-2-15-16,1-1-6 15,6-3 17-15,11 6-3 16,0-3 1-16,11 4 4 0,12-4-2 15,5 3-11-15,0-2 25 16,6-4-32-16,7 3 14 16,-7-3 9-16,-6-3-20 15,1-1-2-15,-13 4 2 0,-10 0 4 16,-1 0 0-16,-10 0 7 16,-6 4 1-16,-7-1-19 15,7-3 23-15,-7 0-20 0,1-3 8 16,-6-1-5-16,6 1 16 15,5-3-20-15,-5-1 26 0,5-2-33 16,-5-4 25-16,-5 3-18 16,-7 1 18-16,-34 9-16 15,46-10 15-15,-46 10-19 0,0 0 20 16,34-6-26 0,-34 6 17-16,0 0 0 0,34-7 0 15,-34 7-34-15,0 0 7 16,0 0-19-16,40-6 5 0,-40 6 12 15,34-7-1-15,-34 7 35 16,35-3-29-16,-35 3 28 16,0 0-12-16,34-6 8 0,-34 6 14 15,34-7-33-15,-34 7 10 16,29-3-15-16,-29 3-3 16,39 0-30-16,-4 3 19 0</inkml:trace>
  <inkml:trace contextRef="#ctx0" brushRef="#br0" timeOffset="543">2746 29 143 0,'0'0'27'0,"0"0"-4"16,0 0-14-16,0 0 5 0,0 0-6 16,0 0-13-16,0 0 28 15,34-3-18-15,-34 3 13 16,0 0-8-16,0 0 18 16,0 0 13-16,0 0-1 0,0 0 15 15,0 0-31-15,0 0-5 16,0 0-11-16,0 0 12 15,0 0-28-15,0 35 23 0,0-35-15 16,0 0 4-16,0 0-10 16,0 0-13-16,0 0-21 15,0 0-34-15,0 0 15 0,0 0 7 16,0 0 12-16,0 0-28 16,0 0 22-16,0 0-4 15,23 10 28-15,-23-10 10 16,28-7 12-16,-28 7 33 0,0 0 17 15,0 0 42-15,0 0 40 16,0 0 26-16,0 0-35 0,0 0-67 16,0 0-33-16,0 0 8 15,0 0 27-15,-40 39-41 16,6-10 19-16,34-29-49 0,-40 33 26 16,40-33-24-16,-34 29 22 15,34-29-73-15,0 0-31 16,0 0-37-16,0 0 11 15,0 0-13-15,0 0 8 0</inkml:trace>
  <inkml:trace contextRef="#ctx0" brushRef="#br0" timeOffset="712">2706 162 541 0,'0'0'124'0,"0"0"-89"15,0 0 11-15,0 0-46 0,0 0 49 16,0 0-38-16,-40 6 13 15,-1 4-27-15,41-10 3 16,-34 12-42-16,34-12 4 16,0 0-88-16,-35 7-32 0,35-7 15 15,0 0-12-15</inkml:trace>
  <inkml:trace contextRef="#ctx0" brushRef="#br0" timeOffset="875">2562 87 581 0,'-34'6'86'16,"34"-6"33"-16,-57 26-50 16,0-7-2-16,5 1-63 0,7-4 30 15,5-3-46-15,0-3-27 16,6-4-84-16,34-6 9 16,-46 3-39-16,46-3-23 15</inkml:trace>
  <inkml:trace contextRef="#ctx0" brushRef="#br0" timeOffset="1052">2106 122 469 0,'-35'-6'80'0,"35"6"20"16,-46 12-20-16,11 5-19 0,35-17-29 16,-34 17-21-16,34-17-17 15,0 0-3-15,0 0-66 0,0 0-60 16,0 0-27-16,0 0 16 15,0 0 43-15,0 0 12 16</inkml:trace>
  <inkml:trace contextRef="#ctx0" brushRef="#br0" timeOffset="1192">1956 162 314 0,'0'0'72'0,"0"0"16"16,0 0 5-16,-45 6-23 0,10 4-19 15,35-10-27-15,-40 16 16 16,40-16-44-16,-34 9-1 15,34-9-81-15,0 0-31 0,0 0-37 16,-28-6 36-16,28 6 19 16</inkml:trace>
  <inkml:trace contextRef="#ctx0" brushRef="#br0" timeOffset="2359">1785 106 436 0,'0'0'51'16,"0"0"41"-16,-34 3 18 0,34-3-43 15,-46 19-23-15,6 1-28 16,0-6 0-16,6-2-16 16,34-12 6-16,-40 13-107 0,40-13 29 15,-29 10-44-15,29-10-14 16,0 0 18-16,0 0 26 16,0 0 42-16,0 0 3 15,0 0 23-15,18-26 0 0,-18 26 54 16,0 0 58-16,0 0 50 15,0 0-9-15,0 0-37 16,0 0 1-16,0 0 4 0,-40 13 2 16,-7 6-13-16,-4 1-15 15,-6-1-88-15,0 0 29 0,5 0-3 16,-5-6-21-16,11 0-46 16,12-10-40-16,34-3-15 15,-34 3-20-15,34-3-15 0,0 0 31 16,0 0 10-1,6-35-1-15,16 0 37 0,7-1 23 16,5 4 19-16,0 9 23 16,-11 0 56-16,-23 23 56 0,0 0 66 15,0 0-49-15,0 0-43 16,0 0-8-16,0 0 9 16,-40 10 30-16,-11 3-33 0,5 1-14 15,1-1-34-15,-1-1-27 16,0-2-9-16,12-4 11 15,34-6-69-15,-41 7-37 0,41-7-83 16,-34 0-24-16,34 0 45 16,0 0 23-16,-6-29 33 0,18 3 14 15,-12 26 46 1,28-30 9-16,-28 30 27 0,30-25-5 16,-30 25 76-16,0 0 36 15,0 0 19-15,0 0 4 16,0 0-15-16,0 0-10 0,0 0 0 15,-47 25-7-15,1-2-44 16,6-3 32-16,-5-7-66 0,5 0 21 16,0-7-47-16,0-3 27 15,40-3-63-15,-34 0-31 16,34 0-41-16,0 0 7 0,0 0 30 16,0 0 7-16,-23-38 36 15,23 38 18-15,0-36 30 16,0 36-24-16,0 0 23 15,0 0 3-15,0 0 65 0,0 0 15 16,0 0 3-16,0 0-58 16,0 0 21-16,-34-4 21 15,34 4-49-15,-63 13 35 0,12-3-61 16,5-3 29-16,46-7-42 16,-52 4 6-16,52-4-19 15,-40 3-1-15,40-3-69 0,0 0-11 16,0 0-4-16,0 0 12 15,0 0 6-15,-23-37 43 16,23 37 3-16,0 0 23 16,0 0 14-16,-6-28 35 0,6 28 38 15,0 0-53-15,0 0 19 16,0 0-7-16,-40 12 38 16,40-12-20-16,-40 23-8 0,40-23 4 15,-34 19-26-15,34-19-11 16,0 0-19-16,0 0 23 0,0 0-60 15,0 0-9-15,0 0 9 16,0 0-13-16,0 0 5 16,0 0 23-16,40-22 35 0,6-1-15 15,5 4 19 1,1 3 3-16,5 0-8 0,0 3 5 16,0 7 0-16,-5 6 23 15,-1 0 11-15,-11 6 23 0,-40-6 58 16,29 16-41-16,-29-16-3 15,0 0-37-15,-12 32 38 16,12-32-31-16,-40 32-15 0,6-12-14 16,34-20-31-16,0 0-9 15,0 0-46-15,0 0-14 16,0 0-68-16,63 0-43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7T16:00:48.20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3523 639 809 0,'0'0'216'16,"0"0"76"-16,0 0 1 0,0 0-120 15,0 0-83-15,0 0-55 16,0 0-32-16,0 0-7 16,0 0 152-16,0 0-16 0,0 0-63 15,28 25-15-15,-5 4 10 16,-11 0-18-16,5 0 18 0,0 6 19 15,0-6-40-15,0 0-24 16,-5 1-22-16,-12-30 30 16,11 25 5-16,-11-25-5 0,0 0-1 15,6 29 11-15,-6-29 29 16,0 0-25-16,0 0 1 16,0 0-15-16,-35 26-22 0,1-13 13 15,0-7-18-15,0-6-21 16,-6-6-5-16,6-1-10 0,-1-5 5 15,35 12 23-15,-34-23-27 16,34 23 8-16,-34-26 27 16,34 26-14-16,0 0-1 0,0 0 9 15,-29-28 3-15,29 28-15 16,0 0 21-16,0 0-23 0,0 0 11 16,0 0-14-16,0 0 4 15,0 0 16-15,0 0-7 0,0 0 18 16,0 0 12-16,0 0-7 15,0 0 38-15,0 0 7 16,0 0-38-16,-34 25-10 0,34-25 16 16,-40 19-18-16,0-6 10 15,6-3-33-15,34-10-33 16,-40 3 5-16,40-3-16 0,-34-13-7 16,34 13 23-16,0 0-31 15,-29-41 13-15,18 8 44 0,11 33 11 16,0 0-29-16,0 0 17 15,0 0 8-15,-12-33-3 0,12 33 4 16,0 0 2-16,0 0-7 16,0 0 19-16,0 0 6 15,0 0 11-15,0 0-15 0,0 0 42 16,0 0 24-16,0 0-21 16,0 0 19-16,0 0-27 15,-45 23-35-15,5-16 0 0,6-7 1 16,-6-3 4-16,5-8-19 15,1 2 11-15,-1-4-14 0,35 13 8 16,-40-26 3-16,40 26 3 16,0 0-13-16,-34-29-2 0,34 29 12 15,0 0-16-15,0 0-8 16,0 0 13-16,0 0 8 16,0 0-8-16,0 0 8 0,-35-12 13 15,35 12 10-15,-51 6-9 16,0 0-14-16,-6 1 16 15,0-1-8-15,0-3-44 0,-6 1-77 16,11-8-140-16,1-2-179 16,5-4-157-16</inkml:trace>
  <inkml:trace contextRef="#ctx0" brushRef="#br0" timeOffset="205">3397 148 2010 0,'46'6'313'0,"0"0"-87"16,5-6-114-16,6-3-62 15,6 0-158-15,-12-3-325 16,6-10-372-16</inkml:trace>
  <inkml:trace contextRef="#ctx0" brushRef="#br0" timeOffset="422">2643 440 2225 0,'-28'-36'171'16,"28"4"12"-16,11 3-101 0,23 4-34 16,18 5-36-16,5 4 4 15,0 7-80-15,1 9-125 16,-13 6-198-16,-45-6-186 16,46 32-38-16</inkml:trace>
  <inkml:trace contextRef="#ctx0" brushRef="#br0" timeOffset="1644">2335 825 1175 0,'-17'-29'346'15,"17"29"-16"-15,-17-32-104 16,17 32-90-16,-12-39-41 15,12 39-30-15,-17-35 48 0,6 9 37 16,11 26-53-16,0 0 5 16,0 0-52-16,-29-19-11 0,1 9-14 15,-1 17-21-15,-11 9 16 16,0 0-28-16,0 3 13 0,0-3 5 16,12 0-10-16,28-16-4 15,-34 19 18-15,34-19-20 16,0 0 12-16,0 0 2 0,0 0-26 15,0 0 4-15,0 0-7 16,0 0-17-16,5-25 33 16,-5 25-14-16,17-32 9 0,-17 32-6 15,29-23 16-15,-29 23-4 16,34-9 4-16,-5 5 9 16,5 11-15-16,0 6 8 0,0-1 2 15,1 4-11-15,5 1 22 16,-6-1-8-16,0 0-7 0,-5-4 17 15,-29-12 8-15,0 0 42 16,0 0-10-16,0 0-18 0,0 0-7 16,-17 29-22-16,-18-6 4 15,-16-4 1-15,-12-9-8 16,0 0-10-16,1-7-14 0,-1-3 4 16,6-6 1-16,5-8-2 15,7-5 1-15,-1-3 4 16,12-1 6-16,34 23-8 0,-34-35 3 15,34 35 1-15,-29-32-7 16,29 32 6-16,0 0 4 16,0 0-4-16,0 0-4 0,0 0-4 15,0 0 12-15,0 0-2 16,0 0 13-16,0 0-3 0,0 0 22 16,-28 35 11-16,28-35 8 15,-35 38-5-15,1-9-15 0,0-3-7 16,0-9-6-1,-6-4 5-15,-6-7-15 0,6 1-13 16,6-7 15-16,0-7 2 16,34 7-12-16,-40-23-3 0,40 23-20 15,-40-48-9-15,17 0 1 16,17 6-3-16,0 3 6 0,12 4 8 16,-6 35 13-16,23-38 1 15,-23 38-12-15,34-29 20 0,6 16-1 16,-6 16 11-16,-34-3 0 15,40 29-2-15,-40-29 5 16,35 38-9-16,-24-5 5 0,-11-33 9 16,6 38-8-16,-6-38 9 15,-29 42-4-15,1-17-8 16,-12-5 0-16,0-7 2 0,0-7 3 16,0-3-8-16,-6-6 8 15,12-10-16-15,-6-6 1 16,40 19-5-16,-40-42 12 0,12 0-7 15,10 14 1-15,18 28-4 16,0 0-2-16,-17-33 2 0,17 33-11 16,0 0 7-16,0 0 14 15,0 0 2-15,0 0 1 0,29 49 4 16,-12 2 9-16,6 7 53 16,-6 13 5-16,0 9 1 15,0 10-15-15,0 7-4 16,-11-8 3-16,-6 1 15 0,-6-10 10 15,-11-9 3-15,-6-7-30 16,-17-9-14-16,-11-10-1 0,-12-10 5 16,-12-9 25-16,-11-14-2 15,-5-8-29-15,-12-20-19 0,-5-13-13 16,0-23 16-16,11-15 10 16,5-13 11-16,24-10 1 15,11-6 3-15,17-1-32 16,23 4-18-16,11 4-3 0,23 8-6 15,23 3-1-15,17 11 10 16,29 6-15-16,11 7-184 0,17 9-116 16,0 0-156-16,6 3-337 15,0-3-212-15</inkml:trace>
  <inkml:trace contextRef="#ctx0" brushRef="#br0" timeOffset="1842">1747 3 2063 0,'29'-3'353'16,"-29"3"50"-16,0 0-92 0,0 0-134 16,0 0-90-16,0 0-36 15,0 0-28-15,0 0-63 0,0 0-218 16,0 0-396-16,0 0-356 15</inkml:trace>
  <inkml:trace contextRef="#ctx0" brushRef="#br0" timeOffset="2022">1439 1519 2865 0,'0'0'322'0,"34"32"-37"16,12-19-115-16,5-7-92 16,23-9-71-16,18-7-223 0,10-6-290 15,7-10-699-15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7T16:00:54.506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7687 1039 1554 0,'0'0'351'15,"0"0"-49"-15,0 0-69 16,0 0-88-16,0 0-72 15,0 0-42-15,0 0-10 16,0 0 108-16,0 0 16 0,0 0-27 16,-34 36-50-16,-6 2-3 15,-6-6-31-15,-5 0-4 0,-6-6-8 16,0-4-9-16,11-6 6 16,-5-6 28-16,11-7 51 0,40-3-36 15,-40-13 6-15,40 13-23 16,-34-48-17-16,17-6-3 15,17-17-25-15,5-16 9 0,12-15-17 16,6-10-1-16,6 2 9 16,-6 8-6-16,-1 22 13 15,-4 19-10-15,-7 12 3 0,-5 14-73 16,-6 35-105-16,0 0-197 16,0 0-247-16,0 0-407 0</inkml:trace>
  <inkml:trace contextRef="#ctx0" brushRef="#br0" timeOffset="168">7276 1466 2478 0,'0'32'354'0,"0"-32"-27"15,0 0-113-15,0 0-99 16,0 0-66-16,0 0-117 15,0 0-296-15,0 0-556 0</inkml:trace>
  <inkml:trace contextRef="#ctx0" brushRef="#br0" timeOffset="412">6620 333 2755 0,'-6'-29'164'0,"6"29"65"0,0 0-51 15,0 0-28-15,0 0 47 16,12 36-78-16,-1 22-40 0,1 19-53 16,-1 12 2-16,-5 14-28 15,-6 3-91-15,-12-3-167 16,7-4-161-16,-18-6-392 0,-6-16-234 15</inkml:trace>
  <inkml:trace contextRef="#ctx0" brushRef="#br0" timeOffset="1011">6146 786 2789 0,'0'0'21'0,"0"0"69"16,0 0 78-16,0 0-24 0,-40 38-68 16,1 10-4-16,-7 1-18 15,-17 2-23-15,-5 0-11 16,-12-6-10-16,-6-6 3 0,-5-11-10 16,-6-11 16-16,5-11-33 15,7-9 11-15,5-10-13 16,17-10-42-16,6-5-2 15,11-11 0-15,12 4 40 0,34 35-9 16,-28-42 25-16,28 42-18 16,0 0 11-16,0 0 6 0,0 0-5 15,0 0 46-15,0 0-4 16,0 0 41-16,0 0 3 0,-46 55 12 16,6-7-23-16,-6-10-17 15,1-2-17-15,-7-11-18 16,1-9-3-16,5-3-3 15,1-10 1-15,11-6-50 0,34 3-41 16,-40-26-61-16,17-12-18 16,17-7-14-16,12-13 32 0,17 7 27 15,5 6 76-15,-28 45 4 16,46-39 23-16,-46 39 8 16,45-12 22-16,-45 12 65 0,0 0 14 15,6 51 22-15,-23 0-13 16,-17-3 1-16,-23-6-17 0,-12-3-13 15,1-4-35-15,-6-9 13 16,11-14-13-16,-6-5 25 16,12-14-13-16,12-5 9 15,5-17-36-15,11-13-6 0,6-16-33 16,12-16-38-16,11-9-45 16,11-7-77-16,12 0-91 0,11-3-202 15,12 3-383-15</inkml:trace>
  <inkml:trace contextRef="#ctx0" brushRef="#br0" timeOffset="1192">4885 356 2591 0,'46'9'295'16,"5"-9"-67"-16,-5-6-113 15,0-4-55-15,5-6-79 0,-5 7-274 16,-46 9-481-16,57-13-276 16</inkml:trace>
  <inkml:trace contextRef="#ctx0" brushRef="#br0" timeOffset="1359">4725 612 2808 0,'0'0'284'16,"0"0"-25"-16,0 0-112 15,0 0-88-15,0 0-22 0,0 0-179 16,0 0-258-16,0 0-505 16</inkml:trace>
  <inkml:trace contextRef="#ctx0" brushRef="#br0" timeOffset="1620">3721 914 2814 0,'0'0'113'0,"0"0"63"16,0 0 2-16,0 0-43 15,23 45-18-15,5 6 8 0,-10 4-4 16,-7 3-24-16,-5 3-22 16,-18 0-21-16,-5 0-30 0,-17-4-15 15,-6-5-98 1,-6-7-148-16,-11-7-144 0,-6-9-280 16,1-16-368-16</inkml:trace>
  <inkml:trace contextRef="#ctx0" brushRef="#br0" timeOffset="1916">3407 853 2031 0,'0'0'300'0,"34"48"-9"0,-16-6-63 15,-18-42-105 1,5 55-45-16,-5-11-20 0,0-44-29 15,-17 52-11-15,17-52 8 16,-40 41-10-16,0-18-14 0,-5-13 15 16,-1-7-12-16,6-16 3 15,40 13 4-15,-57-39 31 0,57 39 33 16,-29-54-61-16,12 6-1 16,29 3-7-16,22 3-1 15,23 7-10-15,6 0-10 0,5 9-100 16,1-3-189-16,-1 7-350 15,1-1-331-15</inkml:trace>
  <inkml:trace contextRef="#ctx0" brushRef="#br0" timeOffset="2136">2951 160 2692 0,'0'0'243'0,"0"0"35"16,-12 48-8-16,7 20-97 15,-1 12-77-15,6 10-58 0,0 9 10 16,-6 7-46-16,-5 0-122 16,-12 3-192-16,-6-6-281 15,-11-10-416-15</inkml:trace>
  <inkml:trace contextRef="#ctx0" brushRef="#br0" timeOffset="2336">2568 946 2776 0,'0'0'234'15,"0"0"83"-15,0 0-22 16,0 58-81-16,-17 3-92 15,-11 6-66-15,-18 1-35 0,-11-7-121 16,-12-4-144-16,1-5-69 16,5-17-168-16,0-9-291 15,12-14-170-15</inkml:trace>
  <inkml:trace contextRef="#ctx0" brushRef="#br0" timeOffset="2504">2620 436 2960 0,'0'0'215'15,"34"-42"9"-15,-34 42-76 16,0 0-86-16,0 0-91 0,0 0-187 16,0 0-339-16,0 0-525 15</inkml:trace>
  <inkml:trace contextRef="#ctx0" brushRef="#br0" timeOffset="3240">2095 301 2964 0,'0'0'26'15,"0"0"47"-15,0 0 47 0,0 42-17 16,11 13-39-16,-5 9-1 16,-12 6 7-16,-11 7-21 0,-12-3 1 15,-11 3-5-15,-17-6-15 16,-5-7-5-16,-13-10-11 16,1-5-14-16,6-14 14 0,-1-13-34 15,12-15-27-15,12-14-25 16,5-12-8-16,5-23-34 15,13-19 13-15,16-12 39 16,17-4 30-16,12-4 18 0,6 14-6 16,11 16 15-16,0 12-9 15,-6 17-3-15,-6 15 17 16,-28 7 10-16,35 32 8 0,-24 10 38 16,-17 16 2-16,-11 0-14 15,-17 6-17-15,-6 0-10 0,-11-3-13 16,-1-7-4-16,7-9 7 15,-7-9-34-15,1-11-16 16,11-12-19-16,0-13-22 16,6-16 84-16,5-16-246 0,6-16 80 15,12 0 75-15,11 0 58 16,6 3-1-16,-6 45 13 16,5-42 14-16,-5 42-21 0,0 0 121 15,0 0 5-15,0 0 19 16,23 51-36-16,-23 7-3 15,-6 0-25-15,-16 0-16 0,-7-1-8 16,-11-5-16-16,6-11-2 16,-6-5-11-16,40-36 6 0,-40 29-14 15,40-29-48 1,-40 3-30-16,40-3-63 0,-17-45 21 16,11-3 57-16,18-7 37 15,5 7 21-15,6 10 2 0,-23 38 1 16,34-33 24-16,-34 33 110 15,0 0 25-15,23 42-4 16,-12 9-31-16,-17 10-44 0,-11 10-25 16,-17 3-18-16,-6-4-12 15,-11-5-12-15,-1-11-121 16,1-9-176-16,0-10-303 0,5-19-284 16</inkml:trace>
  <inkml:trace contextRef="#ctx0" brushRef="#br0" timeOffset="3417">1359 90 1960 0,'62'-23'143'15,"-10"7"-54"-15,-7 3-59 16,1-3-22-16,0 7-299 15,-6-4-367-15</inkml:trace>
  <inkml:trace contextRef="#ctx0" brushRef="#br0" timeOffset="3704">959 574 2257 0,'0'0'338'16,"0"0"-46"-16,0 0-78 15,0 0-71-15,0 0-19 16,0 0-26-16,-28-13-30 0,28 13-22 16,-40 39-9-16,0 18 36 15,-12 20 35-15,-5 13 5 16,-11 13-29-16,-1 9-36 15,-16 4-23-15,-7-4-25 0,-5-3-136 16,0-13-115-16,6-12-135 16,17-10-257-16,5-20-345 15</inkml:trace>
  <inkml:trace contextRef="#ctx0" brushRef="#br0" timeOffset="3873">617 1950 2598 0,'97'-12'159'0,"11"-8"-67"16,6-9-52-16,-5 1-120 0,-1-5-415 16,-11-8-513-16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7T16:00:51.790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3294 773 840 0,'0'0'232'0,"0"0"116"16,0 0-19-16,0 0-8 0,0 0-47 16,0 0-70-16,0 0-80 15,0 0-47-15,0 0-28 16,-34 7-25-16,-1-7-4 16,35 0-7-16,-34-10-2 0,34 10-11 15,-23-16-15-15,23 16-25 16,-17-38 0-16,17 6 11 15,0 32 15-15,17-39-2 0,-17 39 3 16,29-32 5-16,-29 32-2 16,0 0 20-16,0 0 33 0,0 0 35 15,17 29-2-15,-23 6-8 16,-22 7-20-16,-12 3-18 16,-6 0-30-16,-5-4 17 0,-1-5-55 15,-5-1-129-15,6-9-158 16,5-10-280-16,1-7-153 15</inkml:trace>
  <inkml:trace contextRef="#ctx0" brushRef="#br0" timeOffset="192">2729 639 1805 0,'0'0'472'15,"-6"41"-88"-15,-22 4-124 16,-12 7-112-16,-6 2-70 0,-11-6-35 16,6-3-33-16,-6-6-154 0,11-7-179 15,6-10-354 1,0-9-258-16</inkml:trace>
  <inkml:trace contextRef="#ctx0" brushRef="#br0" timeOffset="365">2849 170 2201 0,'0'0'240'0,"0"0"-43"16,0 0-121-16,0 0-48 15,0 0-100-15,0 0-259 16,0 0-369-16</inkml:trace>
  <inkml:trace contextRef="#ctx0" brushRef="#br0" timeOffset="719">2113 430 1910 0,'-17'32'290'16,"17"3"13"-16,5 10-61 16,7 7-71-16,5 2-55 0,-6 10-40 15,-5 7-34-15,-6 3-5 16,-12 0 3-16,-16-1-1 0,-18-2-23 16,-11-10 2-16,-11-7-1 15,-18-12 12-15,6-10-6 16,-5-16 12-16,-7-9 29 0,12-17 34 15,6-16 23-15,6-12-28 16,5-17-36-16,12-12-17 0,16-7-22 16,13-6-18-16,16 0 2 15,17 0-14-15,18 3 1 16,22 3-102-16,12 10-106 16,11 9-175-16,6 1-409 0,0 9-308 15</inkml:trace>
  <inkml:trace contextRef="#ctx0" brushRef="#br0" timeOffset="892">1645 732 2432 0,'0'0'312'15,"0"0"-50"-15,-35 29-105 16,35-29-98-16,0 0-131 15,0 0-214-15,0 0-410 0,0 0-307 16</inkml:trace>
  <inkml:trace contextRef="#ctx0" brushRef="#br0" timeOffset="1268">640 613 1567 0,'0'0'287'16,"29"-55"27"-16,11 17-96 16,11 6-64-16,12 6-72 0,0 4-34 15,-1 15-17-15,1 4-15 16,-6 3-25-16,-5 3 24 16,-12 4-21-16,-40-7 19 0,0 0-13 15,40 9 12-15,-40-9 10 16,0 0-9-16,0 0 30 0,0 0 8 15,0 0-5-15,0 0-12 16,-18 36 1-16,-16 2 37 16,-11 7 20-16,-7 3 4 15,-5 7-8-15,-11 2 18 0,-7 4-14 16,1 0 6-16,-6 4-32 16,6-4-13-16,0-4-22 0,6-9-15 15,5-3-11-15,6-6-5 16,5-10-79-16,12-4-114 0,6-5-152 15,0-11-314-15,34-9-321 16</inkml:trace>
  <inkml:trace contextRef="#ctx0" brushRef="#br0" timeOffset="1461">840 13 2236 0,'0'0'362'0,"0"0"-31"16,0 0-130-16,0 0-96 0,0 0-60 15,23-13-26-15,-23 13-50 16,0 0-214-16,0 0-345 0,0 0-286 16</inkml:trace>
  <inkml:trace contextRef="#ctx0" brushRef="#br0" timeOffset="1948">269 552 1611 0,'-5'42'321'0,"5"-42"17"15,0 0-65-15,11 32-120 0,-11-32-71 16,0 0-48-16,0 0 5 15,0 0-36-15,0 0 23 16,0 0-19-16,0 0 19 0,0 0-18 16,0 0-8-16,0 0-45 15,0 0-21-15,0 0-57 16,0 0 25-16,-11-39 21 0,16 4 40 16,18-3 10-16,-23 38 23 15,40-45-19-15,-40 45 14 0,46-32-2 16,-46 32 53-16,34-4 45 15,-34 4 33-15,0 0-9 16,17 45-14-16,-17-6-16 0,-17 2 10 16,-11-5 0-16,-7-1 45 15,-5-9-3-15,0-4 31 0,0-9 6 16,6 0 25-16,-6-7 47 16,40-6-6-16,-45-13-25 15,45 13-30-15,-46-41-62 0,17-7-51 16,12-20-41-16,6-9-36 15,5-3 16-15,18-3-22 16,-1 9 2-16,0 6-29 0,7 14-128 16,-7 9-63-16,0 13-98 15,-11 32-83-15,12-26-143 0,-12 26-323 16,0 0-245-16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7T16:04:31.011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fitToCurve" value="1"/>
    </inkml:brush>
  </inkml:definitions>
  <inkml:trace contextRef="#ctx0" brushRef="#br0">13272 427 580 0,'0'0'86'15,"0"0"62"-15,0 0 26 16,22-52-66-16,-22 52-1 15,-11-51 42-15,11 51-31 0,-29-48-21 16,29 48-14-16,-45-42-52 16,-7 13 18-16,7 7-8 0,-1 3 31 15,6 6-48-15,-11 3 20 16,0 4-44-16,-1-4 38 16,1 4-12-16,5 2 15 0,-5 1 7 15,11 6-39-15,-6 1 21 16,6 2-15-16,6-3-6 0,-6 7-3 15,-6-4 16-15,46-6 58 16,-51 16-28-16,5-6-5 16,46-10-27-16,-51 13 21 15,11 0-30-15,40-13 35 0,-51 12-28 16,11-5 43-16,40-7-17 16,-40 9-38-16,40-9 24 0,0 0-25 15,-46 7 8-15,46-7-13 16,0 0 20-16,-34 3 21 15,34-3-25-15,-34 7-2 0,34-7-27 16,-35 6 24-16,35-6-7 16,-40 16 1-16,6-6 8 0,34-10-22 15,-51 16 13-15,17 0-4 16,-1-7 83-16,1 4-37 16,0-3-8-16,0 6-26 15,-6-7 16-15,11 4 1 0,-11-3-19 16,6 0 23-16,-6-1 2 15,6-2 1-15,0-1-25 0,-1-6 5 16,-5 3-23-16,40-3 14 16,-57-9-5-16,6-1-2 0,5-6 5 15,1 0-11-15,-7-3 10 16,-5-1-16-16,12-2 25 16,-7 3-19-16,7-1 10 0,5-2-9 15,5 6 5-15,-5 0 8 16,40 16-16-16,-57-19 16 0,12 6-15 15,-1 3 7-15,6 4 0 16,-6-1 0-16,1 7 5 16,5 0-9-16,-6 0 4 15,-5 0-7-15,5 0 17 0,-5 0-4 16,5-6 22-16,-11 6 3 16,6 3-12-16,-6-3-11 0,5 3 7 15,-5-3-10-15,0 4 3 16,0-1-2-16,-6 0 29 0,1-3 12 15,5 6-25-15,-1-2 1 16,1-1-20-16,0-3 17 16,6 3-20-16,0-3 32 0,-1 3-19 15,7-3-1-15,-1 0-7 16,-5 3 0-16,-1 1-2 16,7-1-3-16,-1-6 9 0,6-1-16 15,0 1 12-15,0 0 0 16,6 0 4-16,0 0 2 15,-1 3-1-15,1-7-1 0,34 7-13 16,-46-9 22-16,12 5-21 16,34 4 14-16,-45-6-11 0,10 3 0 15,-5-7 0-15,-5 4-3 16,-12-7 13-16,0 3-23 0,-12-6 20 16,1 7-17-16,-7-8 20 15,7 5-14-15,0 2 8 16,-1 4-4-16,6 2-3 15,0 4 6-15,6 0-6 0,0 0 11 16,0 4 57-16,0-1-38 16,0 0 0-16,6 0-22 15,-12-3 1-15,6 3-12 0,0 4 20 16,-6-1-19-16,-5 1 8 16,-1-1-10-16,1 4 18 0,5-1-21 15,0 1 10-15,0 3 5 16,6 0-5-16,0-1 2 0,0 1-5 15,6-3 9 1,-1 3-12-16,7-10 18 0,-7 0-12 16,1-3 0-16,5-3 6 15,-5 0-13-15,-6-4 10 0,-6 1-10 16,0-4 15-16,6 1-15 16,0-1 14-16,0 7-12 0,6-4 8 15,0 4-3-15,-7 3-4 16,13-3 4-16,-7 3-7 15,1-3 18-15,-6 3-21 0,0 0 19 16,0 3-13-16,-6-6 8 16,0 3-11-16,-5-3 11 15,-1-1-7-15,-5-2 11 0,-6 0-14 16,6-1 13-16,0 7-13 16,5 0 12-16,1 0-9 15,-1 0 3-15,-5 3 25 0,6 4-41 16,-18-4 16-16,6 0-13 15,-5 0 18-15,-1 1-9 0,1-4 11 16,-7 0-7-16,7 0 0 16,-7 0 7-16,1 0-12 0,0 0 9 15,-6 3-10-15,11-3 10 16,0 0-14-16,1 0 21 16,5 0-19-16,12 0 20 15,-1 3-20-15,6-3 18 0,6-3-13 16,6 0 3-16,-6-1 6 15,5-2-16-15,1-4 15 16,5 1-5-16,-5-7 4 0,0 3-11 16,5 3 9-16,-5-3-12 15,11 4 20-15,0 2-10 0,-6 1-5 16,0 0 8-16,1 2-8 16,-12 1 12-16,5 3-16 0,1-3 18 15,5 6-18-15,6-3 9 16,40 0 3-16,-51 3-3 15,11 1 0-15,40-4 7 16,-51 3-18-16,11 3 19 0,40-6-5 16,-52 16-13-16,13 3 13 15,4 10-11-15,-5 3 25 0,0 13-21 16,-5 3 21-16,-1 4-17 16,-5-1 10-16,5 0-7 15,0 4-3-15,6 0 4 0,-5-4-1 16,-1 0 6-16,6-3-16 15,0-3 17-15,6-3-14 0,0-4 13 16,-6 1-9-16,11-4 6 16,-5 7-6-16,6-10 10 15,-1 3-16-15,0 4 6 16,1-1 0-16,-1-2 3 0,1 5-3 16,-1-2 3-16,1 3 7 15,-6-1-10-15,-1-2 5 0,1-1-10 16,6 1 12-16,-1-4-16 15,6 0 17-15,-5-3-18 0,5 4 19 16,0-1-16-16,23-35 17 16,-29 51-16-16,1 1 15 15,-1 2-12-15,7 4 14 0,-7 3-18 16,6 6 22-16,-5 10-15 16,-1-3 12-16,6 10-18 0,0-1 13 15,12-3-7 1,-6 4 6-16,11-1-6 0,1 4 9 15,-1 2-18-15,6 1 14 16,6 0-10-16,-6-3 8 0,5-1-7 16,1-2 10-16,5-4-11 15,-5 0 8-15,5-3-11 0,-5 0 17 16,0-3-20-16,0 0 16 16,-1-4-11-16,-5 1 12 15,0 0-16-15,-5-7 16 0,-1 0-10 16,-6 3 8-16,1 4-13 15,-6-4 17-15,-6 7-13 0,0-3 13 16,0-1-15-16,-5-2 7 16,5 12-4-16,0-6 8 15,0 6 15-15,1 3-26 16,5 4-10-16,-1-1 14 0,7-2-6 16,0-1 9-16,-1-2-7 15,6-4 15-15,1-7-14 0,-7-2 8 16,7-8-14-16,-1 1 19 15,0-3-16-15,-11 3 14 0,6-6-9 16,5-1 4-16,-11 4 0 16,5 0 3-16,1-1-9 15,-6-2 9-15,5-4-7 16,1-6 8-16,5-3-15 0,6-7 11 16,6-6-7-16,-6-29 10 15,17 29-14-15,6-16 5 0,17-10 1 16,11-13-3-16,18-9 8 15,5-10-20-15,12-9 9 16,-1-7-10-16,1-6 5 0,-1-10-7 16,-5 0-4-16,0-10-10 15,-11 0 4-15,-7 1-4 0,-5 3 34 16,1-4-10 0,-13 0 13-16,-5 7 0 0,0 0 0 0,-6 6 7 15,1 4-2 1,-1 2-15-16,0 11 15 0,-11 2-14 15,-23 39 19-15,46-48-22 16,-12 10 17-16,6 5-8 0,-6 1 7 16,0 3 0-16,0-6-11 15,1-3 12-15,-1-1-19 16,-6-9 9-16,1-3-15 0,0-7 14 16,-12 7-9-16,0 3 15 15,-6 9-7-15,-11 39 7 0,12-38 8 16,-12 38-6-16,0 0-2 15,0 0-9-15,0 0 19 16,0 0-21-16,11-36 17 16,-11 36-6-16,0 0-3 0,0 0 9 15,11-41-10-15,-11 41 8 16,18-52-13-16,-7 1 15 0,6-4-10 16,0-9 15-16,6-6-18 15,11-1 9-15,6-6-13 0,0 0 19 16,12 6-17-16,-7-2 21 15,7 2-12-15,-13 7-3 16,-10 0 3-16,0 6-6 0,-7 0 16 16,-10 4-15-16,-1 2 9 15,-5 1-4-15,-6 0 8 16,0-1-8-16,0 4 0 0,0 3-9 16,6-6 15-16,-6 6-11 15,5 0 10-15,1 10-10 16,-6 35 9-16,6-36-14 0,-6 36 21 15,0 0-22-15,17-32 20 16,-17 32-6-16,34-22-10 0,6 3 7 16,0 3-5-16,6 6 16 15,5 0-18-15,-5 1 9 0,11 2-2 16,0 1-7-16,0 0 7 16,0-4-4-16,6 3 10 15,-6 1-10-15,0 0 14 16,0-1-17-16,-6 4 10 0,1 0-3 15,-7 3 0-15,1 0 0 16,0 3 6-16,-1 3-6 16,1-2 3-16,0-1-11 0,-1-3 8 15,1 0-6-15,11 0 10 16,0-3-9-16,0-1 8 0,6 4-11 16,5-3 13-16,6 3-5 15,1-3-7-15,-1 0 12 0,0 0-9 16,0-4 7-1,-5 4-13-15,-7-3 13 0,1 2-3 16,-11 1-3-16,-12 0 10 16,-1 0-12-16,-39 3 13 0,29 0-17 15,-29 0 14-15,0 0-11 16,0 0 13-16,34 0-12 0,-34 0 5 16,0 0 4-16,40 0-10 15,-40 0 6-15,34 6 0 16,1 1-6-16,-7-1 17 0,6 4-17 15,1-1 6-15,-1 1-4 16,-6-4 8-16,7 4-4 16,-1 0-5-16,-6-7 10 0,7-3-11 15,-35 0 10-15,45-7-12 16,-5-2 20-16,-11-1-21 16,-29 10 18-16,40-32-12 0,-6-3-8 15,0-1-21-15,1-9 13 16,4-3-7-16,1-3 26 0,6 6-14 15,0 0 11-15,-1 10-7 16,-5 3 13-16,6 9 4 0,-6 4-12 16,0 6 9-16,-6 7-8 15,0-1 7-15,-34 7-15 16,40 0 24-16,0 0-21 16,-11 0 12-16,-1 4 1 0,-28-4-9 15,46-4 15-15,-6-2-16 16,-6 0 9-16,0-4-11 15,1-3 19-15,-1 3-20 0,0 4 9 16,-34 6-11-16,40-3 21 16,-6-4-8-16,-34 7-7 0,46 0 14 15,-12 7-21-15,6-7 18 16,-6 3-6-16,6-3 0 0,0 3 0 16,0 0 0-16,-6 1 8 15,1 5-18-15,-1-2 21 16,0 6-15-16,0-1 8 0,-34-12-9 15,46 23 22-15,-12 3-22 16,-34-26 10-16,40 28-5 16,0-2 0-16,-11-7 0 0,5-3-7 15,0-6 17-15,6 3-19 16,0-10 19-16,-6 3-18 16,12-2 11-16,0-4-3 0,5 3 0 15,0-6 7-15,1 3-5 16,5 0-10-16,-12 0 8 0,1 0 2 15,-6 0 5-15,0 0-17 16,6-4 20-16,-6 1-17 0,0 0 16 16,-6-3-9-16,0-7 0 15,-5 0 0-15,-29 13 5 16,40-29-5-16,-40 29-3 16,34-38 3-16,-6 6-5 0,-5-1 11 15,-23 33-3-15,17-38 5 16,-17 38-15-16,12-32 12 0,-12 32-5 15,0 0 3-15,0 0-8 16,0 0 5-16,0 0-10 16,0 0 19-16,0 0-6 0,0 0-3 15,0 0 6-15,34-10-16 16,-34 10 16-16,46 3-15 0,-12 1 21 16,6 5-20-16,5-6 13 15,7 4-5-15,-1-7 0 16,0 3 4-16,7 3-7 15,-1 1 9-15,-6 3-15 0,0-1 14 16,-5 4-5-16,0 3-3 16,-6 0 12-16,0-3-16 0,-1 3 14 15,-4 0-13-15,-35-16 14 16,40 16-16-16,-40-16 8 0,40 10-6 16,-40-10 13-16,34 3-1 15,-34-3-14-15,0 0 17 16,34-7-15-16,-34 7 11 0,34-12-11 15,-34 12 15-15,0 0-17 16,35-4 8-16,-35 4 0 16,39 0-9-16,-39 0 18 15,46 7-9-15,-12 2-8 0,-34-9 8 16,46 13 5-16,-17-6 0 16,-29-7-5-16,40 9-3 0,-40-9 14 15,39 16-16-15,-39-16 29 16,0 0-21-16,29 39 6 0,-23-1-4 15,-6-2-5-15,-6 2 0 16,-5 1 0-16,-1-4 0 16,1 0 0-16,-1-3 3 15,12-32-3-15,-11 32-4 0,11-32 12 16,0 0-15-16,0 33 17 16,0-33-24-16,0 0 14 0,0 0 4 15,34 6 5-15,0-12-13 16,6-14 6-16,6-5-2 15,0-7-3-15,5-10-6 0,6-10-3 16,-6-8 5-16,-5-1-11 16,0-7 25-16,-1 4-18 0,-10 3 21 15,-1 0-20-15,-6 10 24 16,1 6-25-16,-6 6 21 0,-6 7-16 16,-17 32 9-1,28-38-9-15,-28 38 9 0,29-36-9 16,-29 36 11-16,34-28-5 15,-34 28-5-15,34-26 0 0,-34 26 2 16,40-16 10-16,-40 16-10 16,35-10 7-16,-35 10-17 0,34 0 21 15,-34 0-19-15,34 10 23 16,0-4-23-16,-34-6 22 16,40 16-17-16,-5-3 10 0,-1-3-1 15,-34-10-6-15,45 16 3 16,-10 0-6-16,-35-16 15 15,45 26-20-15,-45-26 19 16,40 38-8-16,-17-3 4 0,-6-6-4 16,-17-29 4-16,17 42 0 15,-11-7-7-15,-6-35 3 0,-6 42-5 16,6-42 16-16,-5 38-20 16,5-38 14-16,0 0-5 0,-23 33 2 15,23-33-6-15,0 0 4 16,0 0 8-16,0 0-14 15,0 0 12-15,0 0-25 0,0 0 26 16,0 0-15-16,0 0 15 16,0 0 0-16,0 0-10 15,45-52 8-15,-5 4-12 0,-11-3 18 16,-6-4-24-16,5-9 21 16,-5-3-17-16,0-4 22 15,0-3-18-15,-6 7 15 0,6 3-16 16,0 9 6-16,-1 7-12 15,-5 10 20-15,12 2-17 0,-29 36 6 16,40-38-12-16,-6 12 24 16,0 10-13-16,-34 16 4 0,40-10-3 15,-5 4 3-15,-35 6 3 16,34 13-7-16,-34-13 15 16,28 38-18-16,-5-2 4 15,-11 5 13-15,-7 1-17 0,-10 3 16 16,-1 3-9-16,-5 0 2 15,-1 4 4-15,-5 5-6 0,-6-2 4 16,6 3-4-16,0-4-6 16,0 1 17-16,5-4-14 15,-5-3 6-15,6-6-7 0,5-4 14 16,-5 1-23-16,5-4 26 16,0-3-21-16,6-32 18 0,-11 42-20 15,5-13 23-15,6-29-24 16,-5 38 16-16,5-38-5 0,-6 39-5 15,6-39 9-15,0 0-4 16,-6 32 0-16,6-32-4 16,0 0 15-16,0 0-16 15,0 0 12-15,0 0-7 0,17 32 0 16,-17-32 11-16,0 0-19 16,0 0 15-16,23 35-13 15,-23-35 20-15,0 0-18 0,23 39 12 16,-23-39-17-16,23 35 16 15,-23-35-14-15,28 35 13 0,-28-35-13 16,34 36 7-16,-34-36 19 16,40 38-30-16,-40-38 15 0,46 35-13 15,-12-6 3 1,-34-29 15-16,40 36-13 0,-40-36 4 16,34 32 7-16,-34-32-16 15,29 32 20-15,-29-32-15 0,34 32 19 16,-34-32-23-16,0 0 16 15,29 32-8-15,-29-32 11 0,0 0-14 16,34 29 10-16,-34-29 6 16,34 25-10-16,-5-2 7 15,-29-23-21-15,28 22 19 0,-28-22 0 16,29 32 13-16,-29-32-5 16,17 33-3-16,0-5-8 0,-17-28 8 15,12 33-18-15,-12-33 11 16,11 28-6-16,-11-28 0 15,0 0 0-15,0 0 4 16,0 0 18-16,0 0-11 0,34 7 3 16,-5-14-14-16,5-9 13 15,0-9-16-15,6-7 7 0,6-7-10 16,5-6 13-16,1 3-14 16,-1-2 19-16,0 2-12 0,1 0 0 15,-1 0 0-15,0-2 0 16,-11 2 6-16,0 0-15 15,-6 0 19-15,-11 1-15 16,0-1 12-16,-6 10-13 0,-17 32 6 16,12-42 0-16,-12 42-6 15,17-35 9-15,-17 35-17 0,11-32 14 16,-11 32-6-16,0 0 1 16,40-42 5-16,-6 10-13 15,1 6 16-15,-1 4-7 0,6-1 4 16,-40 23 5-16,51-25-11 15,-5 2 13-15,-46 23-14 0,45-16 16 16,-45 16-12-16,46-3-1 16,-46 3 9-16,40 0-13 15,-40 0 19-15,46 13-18 16,-6-3 14-16,-40-10-14 0,51 22 7 16,-5-6 0-16,5-3-7 15,0 0 20-15,1-4-13 0,-1 7-8 16,-5 0 18-16,-1 7-14 15,-5-1 11-15,-40-22-7 16,52 42 0-16,-18-3 10 0,-11-4-8 16,-6-3 11-16,-6 0-13 15,-5 3 6-15,0-6-15 0,-6 3 22 16,0 4-16-16,-6-4 14 16,0 0-19-16,-5 3 16 15,5 0-16-15,-5-3 11 16,5 0-10-16,-5 4 22 0,11-36-22 15,-6 45 9-15,0-10-15 16,6 0 25-16,0-35-22 0,-5 42 16 16,5-42-11-16,0 38 13 15,0-38-8-15,0 33 3 0,0-33-6 16,0 0 8-16,-6 35-9 16,6-35 14-16,-12 32-23 15,12-32 16-15,-11 38-9 0,11-38 15 16,-17 39-19-16,17-39 19 15,-6 32-9-15,6-32 0 16,0 0 0-16,0 0 14 0,0 0-14 16,34 26 8-16,-34-26-8 15,46-4 7-15,-6-12-10 16,0-9 7-16,0-11-8 0,0-12 10 16,0-6-9-16,0-10-1 15,5-1 8-15,-5 1-4 0,0 7 8 16,-5 2-19-16,-1 4 19 15,-6 6-11-15,-5 3 8 16,0 0-5-16,0 1 4 16,0-1 0-16,-6-3-4 0,0-3 0 15,0 0-7-15,-6-7 13 16,7 1-16-16,-1-4 17 0,5-3 8 16,-4 0-23-16,-7 6 0 15,6 7 18-15,-5 0-21 16,-1 3 16-16,0 4-14 0,1 2 13 15,-1 1-4-15,-11-4 6 16,6 3-10-16,-6 1 11 0,-6-1-13 16,6 1 9-16,-11-4-6 15,-1 4 3-15,1-4-6 0,0 3 13 16,-7-2-13 0,1 5 11-16,-6 1-5 0,6-3 0 15,0-1-12-15,6 1 20 16,-1-4-17-16,1-3 16 0,11-3-12 15,6-3 8-15,5 2-7 16,1-2 8-16,5 3-13 0,5-3 21 16,1 2-21-16,6-2 16 15,5 0-15-15,0-4 8 16,6-3 0-16,0 1-4 0,0-1 12 16,-6 7-13-16,1 6 16 15,-13 3-16-15,-22 42 10 0,18-48-5 16,-13 9-3-16,-5 39 3 15,0 0-6-15,-45-35 6 0,-7 22-5 16,-16 10 11 0,-6 13-15-16,-1-4 21 0,-4 7-18 15,4-3 8-15,1-7 3 16,6-3-12-16,-7 0 7 0,1-10-8 16,6-3 12-16,-1 0-10 15,7-3 12-15,4 0-17 16,7 4 21-16,51 12-17 0,-57-16 18 15,11 3-7-15,6 9-12 16,40 4 12-16,-57 0-11 0,12 7 7 16,5 3 0-16,0-1 0 15,40-9 5-15,-52 23-8 16,7-7 8-16,45-16-9 16,-52 16 8-16,13 0-8 0,4 0 4 15,35-16 0-15,-45 22-3 16,5 4 13-16,5-4-17 0,-4-2 18 15,39-20-20-15,-46 28 13 16,6-2-9-16,6-7 9 0,34-19 6 16,-40 20-14-16,40-20 8 15,-40 19-10-15,40-19 9 16,-40 10-6-16,40-10 10 0,-34 6-18 16,34-6 17-16,-35 0-11 15,35 0 5-15,-34 0 9 16,34 0-20-16,-40-3 15 0,40 3-17 15,-45-3 23-15,-1 3-10 16,0-4 5-16,1 4-5 16,-7-3-5-16,-5 0 5 0,0 0-103 15,-11-7-52-15,-12-3-168 16,-12-9-175-16,-16-4-126 0,-23-6 2 16,-6 3 120-16,-6 0 112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7T16:04:35.300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fitToCurve" value="1"/>
    </inkml:brush>
  </inkml:definitions>
  <inkml:trace contextRef="#ctx0" brushRef="#br0">5147 3279 445 0,'0'0'79'16,"0"0"55"-16,0 0 9 15,0 0 43-15,0 0 57 16,0 0 5-16,0 0 0 0,0 0-19 15,0 0-72-15,0 0-79 16,0 0-7-16,0 0 7 16,0 0-16-16,-23-48-3 0,0 3-6 15,1-3-11-15,5-7-6 16,-6-9-22-16,-6-3 12 0,-11-14 17 16,-11-9-18-16,-12-9-13 15,-17-4-12-15,-11-3 4 16,-6-3-4-16,-23-3 6 15,-6 3-6-15,-10 0 0 16,-7 13 11-16,0 3 11 0,1 9-12 16,-1 4-4-16,-6 9 0 15,1 7 7-15,5 3 9 0,7 10-12 16,4 0-7-16,18 6 3 16,11 3 18-16,12 7 3 15,17 6-8-15,17 3 2 0,5 4-14 16,18 6 3-16,34 16-6 15,-40-16 2-15,40 16-1 0,0 0-5 16,0 0 0 0,0 0 0-16,0 0 8 0,0 0-2 15,0 0-6-15,0 0 0 16,0 0 4-16,-34-16-4 16,34 16 12-16,0 0 1 0,0 0-13 15,0 0 9-15,0 0-9 16,0 0-12-16,0 0 8 0,0 0 1 15,0 0 0-15,0 0 3 16,0 0 0-16,0 0 0 16,0 0 0-16,0 0 7 0,0 0-7 15,0 0 6-15,0 0-6 16,0 0 2-16,0 0-7 0,0 0 5 16,0 0-8-16,0 0-52 15,0 0-27-15,0 0-19 16,0 0 0-16,0 0-23 15,0 0-10-15,0 0 11 16,0 0 1-16,0 0 49 0,0 0-5 16,0 0-6-16,40-29 23 15,-40 29 12-15,46-23 50 0,-46 23 9 16,40-19-24-16,-40 19 15 16,0 0 16-16,40-16-9 15,-40 16-8-15,0 0 67 0,0 0 51 16,0 0 1-16,0 0-13 15,0 0-1-15,0 0-26 0,0 0-12 16,0 0-9 0,0 0 1-16,0 0-10 0,0 0-10 15,0 0-17-15,0 0-14 16,-58 10 14-16,7-4-11 16,0 4 2-16,5-4 2 0,6 0-10 15,40-6 26-15,-45 4 26 16,45-4-18-16,0 0-23 0,-40 0 10 15,40 0-5-15,0 0 4 16,0 0-23-16,0 0 3 16,0 0 3-16,0 0-3 0,0 0-8 15,0 0 21-15,28 38-7 16,-28-38 1-16,40 42 4 16,-17-10-3-16,-23-32-8 15,23 35 5-15,-23-35 1 0,0 0-6 16,17 39-214-16,-17-39-263 15,0 29-324-15</inkml:trace>
  <inkml:trace contextRef="#ctx0" brushRef="#br0" timeOffset="439">1375 863 1274 0,'0'0'269'16,"0"0"54"-16,0 0 11 16,0 0-153-16,0 0-85 0,0-32-68 15,0 32-19-15,-23-36 1 16,-5 4-7-16,28 32-3 0,-35-41-18 15,13 9-22 1,22 32-25-16,-6-42 7 0,6 42 13 16,34-32 4-16,-5 16 28 15,5 13-3-15,0 9 10 0,-34-6 6 16,40 26 7-16,-40-26-4 16,29 41 8-16,-18-5 72 15,-11-4 21-15,-23 0-7 0,-11 0 5 16,-12 6 1-16,-22-2 9 15,-6-1-16-15,5-3-26 16,-5 0-30-16,11-3-21 0,12-7-7 16,5-5-6-16,12-1-2 15,34-16-11-15,-34 12-148 16,34-12-218-16,0 0-416 16</inkml:trace>
  <inkml:trace contextRef="#ctx0" brushRef="#br0" timeOffset="636">1204 333 1910 0,'34'-12'108'15,"12"-1"96"-15,5 0-51 0,6-6-83 16,0 3-59-16,0-4-17 15,0-2-289-15,-11 6-270 16,-12 3-132-16</inkml:trace>
  <inkml:trace contextRef="#ctx0" brushRef="#br0" timeOffset="999">645 876 1320 0,'-23'41'286'0,"23"-41"-33"0,0 0-101 15,0 49-64-15,0-49-37 16,0 0-23-16,0 0 37 0,0 0-22 16,0 0-12-16,45 16-12 15,-45-16 0-15,35-20-13 16,-35 20-6-16,40-45-5 0,-18 0 14 15,-4 7 51-15,-7 9 49 16,-11 29 4-16,0 0-26 0,0 0-44 16,0 0-18-16,0 0 3 15,-46 32 41-15,-5 13-1 16,-12 16 12-16,0 3-10 16,1 4-26-16,-7-1-12 0,1-3-20 15,-1-6-4-15,-5-4 1 16,6-9-67-16,5-13-173 0,11-6-315 15,7-13-323-15</inkml:trace>
  <inkml:trace contextRef="#ctx0" brushRef="#br0" timeOffset="1159">376 587 2329 0,'0'0'38'0,"0"0"71"0,0 0-47 16,0 0-33-16,0 0-29 16,0 0-327-16,0 0-338 0</inkml:trace>
  <inkml:trace contextRef="#ctx0" brushRef="#br0" timeOffset="2287">4428 4472 636 0,'0'0'145'0,"0"0"30"0,0 0 92 16,0 0 4-16,0 0 9 15,0 0-38-15,0 0-28 0,0 0-55 16,0 0-61-16,0 0-14 16,0 0 0-16,12-48-36 15,-1-3-16-15,0-17-12 16,6-12-20-16,6-16-12 0,6-23 12 16,5-19-7-16,0-16 19 15,12-9-5-15,5-17-7 16,12-6 9-16,0 3-5 0,5 0-4 15,12 0 0-15,0 4 0 16,0 5 0-16,6 4-4 16,-1 13 4-16,7 13-4 0,-13 15 15 15,7 14 4-15,0 12-6 16,5 17 14-16,-5 12-8 0,-1 10 0 16,1 12-8-1,-12 7-4-15,6 7 10 0,-6 6-9 16,-6 0-9-16,1 6 5 15,-6 4 2-15,-6 2-6 0,-6 4 8 16,-11 3 3-16,-6 1-7 16,-34 12 5-16,35-10-2 15,-35 10 7-15,0 0-2 0,0 0-8 16,0 0 6-16,34-16-4 16,-34 16 1-16,0 0-9 15,0 0 6-15,0 0 3 0,0 0-3 16,0 0-51-16,0 0-79 15,0 0-64-15,0 0-84 16,0 0-71-16,0 0-107 16,0 0 35-16,0 0 78 0,0 0 64 15</inkml:trace>
  <inkml:trace contextRef="#ctx0" brushRef="#br0" timeOffset="2603">6562 738 565 0,'0'0'67'15,"0"0"8"-15,0 0 66 16,0 0-28-16,0 0-14 16,0 0-5-16,0 0 115 15,0 0-5-15,0 0-78 0,0 0-40 16,0 0 51-16,0 0-47 16,46 32-39-16,0-7 2 15,-1-5-23-15,-5-7-33 0,-11-4 15 16,-29-9 25-16,34 7 33 15,-34-7 16-15,0 0 11 0,0 0-8 16,0 0-14-16,0 0-23 16,0 0-52-16,0 0 17 15,-51 45-11-15,5-4 13 0,-5-5 3 16,5-4-22-16,6 0 4 16,6-3 11-16,34-29-25 0,-34 38-106 15,34-38-306 1,-18 39-283-16</inkml:trace>
  <inkml:trace contextRef="#ctx0" brushRef="#br0" timeOffset="3299">8953 118 577 0,'0'0'50'15,"0"0"40"-15,0 0 26 0,0 0-54 16,0 0-19-16,0 0 137 15,0 0-84-15,0 0-34 0,-5 36-1 16,-1-4-10-16,0-6 77 16,-5 2-25-16,-12 1-39 0,6-3 2 15,17-26-16-15,-40 32-1 16,0-6-7-16,6-10-26 0,-6 0 10 16,0-7-8-1,-6-2 18-15,6-4 42 0,6-3-44 16,34 0-7-16,-46-3 27 15,12-4-10-15,6 1 17 0,28 6-3 16,-29-13-10-16,29 13 13 16,-28-13 3-16,28 13-23 0,0 0-16 15,0 0-20-15,-35-6 0 16,35 6 0-16,-34 13 66 0,0 3-4 16,5 6-22-16,29-22-24 15,-40 29-5-15,6-3-4 0,34-26 2 16,-40 32-14-16,40-32 8 15,-45 32-3-15,45-32-9 16,-35 29 4-16,35-29-4 16,0 0 13-16,0 0-172 0,-40 38-198 15,40-38-330-15,0 0-128 16</inkml:trace>
  <inkml:trace contextRef="#ctx0" brushRef="#br0" timeOffset="3496">8240 879 2030 0,'0'0'235'16,"0"0"57"-16,0 0-68 16,0 0-89-16,0 0-58 15,0 0-44-15,0 0-14 0,46 13-15 16,-6-4-156-16,-40-9-364 15,45-12-366-15</inkml:trace>
  <inkml:trace contextRef="#ctx0" brushRef="#br0" timeOffset="3676">8303 0 2556 0,'0'0'17'0,"0"0"110"16,0 0-42-16,0 0-60 0,0 0-6 16,0 0-4-16,0 0-313 15,0 0-394-15,-12 41-178 16</inkml:trace>
  <inkml:trace contextRef="#ctx0" brushRef="#br0" timeOffset="5083">5341 5980 987 0,'0'0'290'0,"0"0"81"16,0 0-112-16,0 0-88 15,40-25-28-15,-40 25 10 0,34-45-45 16,1-3 23-16,-13-7-24 15,7-6-24-15,5-16-23 0,12-13-21 16,-1-19-1-16,13-13-15 16,10-19-13-16,18-13-10 0,11-13 9 15,11-6-3 1,12 6-2-16,5 3-16 0,7 4 5 16,5 12 7-16,5 7-8 15,7 10 8-15,-7 15 12 0,1 10-8 16,-6 13-4-16,-11 10-5 15,-1 6 15-15,-5 3-26 16,0 0 22-16,5 1-6 0,-5 2 5 16,6 4-8-16,-6-4-1 15,-6 7-4-15,0 3-5 0,-11 6 10 16,-12 4 9-16,-6 9-10 16,-10 4 4-16,-7 2 0 15,-5 4-11-15,-6 0 7 16,0 7-11-16,-17 2 12 0,0 7 7 15,-6 3 4-15,-34 13-8 16,34-16-3-16,1 7-2 16,-35 9 5-16,28-13-7 0,-5 3 7 15,-23 10-4-15,34-3 13 16,-11-3-1-16,0 2-3 0,5-2-5 16,7 0-5-16,-7-7-1 15,12 0-6-15,0-3 12 16,-6 3 4-16,1 3 0 0,-35 10 1 15,28-9-1-15,-28 9-7 16,0 0 3-16,0 0-8 16,0 0 4-16,0 0-18 0,0 0-5 15,0 0-47-15,0 0-29 16,0 0-4-16,0 0-32 16,-34-32-36-16,34 32-25 0,-46-32 1 15,12 6 94-15,34 26 61 16,-46-26 28-16,46 26 0 0,-28-22 23 15,28 22 59-15,0 0 5 16,0 0 10-16,0 0-8 16,0 0-16-16,0 0-22 15,0 0-4-15,0 0 51 0,0 0 17 16,0 0-10-16,0 0-16 16,0 0-34-16,45 3-34 15,1 0 14-15,-6 0-12 0,0-3-1 16,0 4-18-16,-12-1 12 15,-28-3-8-15,0 0 47 0,29 13 70 16,-29-13-7-16,11 35-49 16,-11 3-26-16,-17 7-2 15,0-3-11-15,-11 0-9 0,5-4-10 16,6-2 5-16,-6-1-149 16,23-35-286-16,-23 38-286 15</inkml:trace>
  <inkml:trace contextRef="#ctx0" brushRef="#br0" timeOffset="5507">11345 1241 1613 0,'0'0'20'0,"0"0"242"16,5 36-27-16,-10 21-104 15,-7 17-49-15,6 6-43 0,1 7-21 16,-1 0 1-16,6-7-15 15,0-9-86-15,6-10-327 0,-6-17-217 16</inkml:trace>
  <inkml:trace contextRef="#ctx0" brushRef="#br0" timeOffset="5767">11590 927 947 0,'0'0'224'0,"0"0"133"15,-40-29-60-15,-6 16-78 16,12 10-46-16,-6 10-53 0,0-1-44 16,0 7-10-16,-5-4-46 15,5 4 4-15,5 6-11 0,1 1-13 16,-6 5 11-16,12 4-20 15,-1 10-35-15,1 6-347 16,-7 6-245-16,1 7-36 16</inkml:trace>
  <inkml:trace contextRef="#ctx0" brushRef="#br0" timeOffset="6379">10917 1848 1142 0,'0'0'328'0,"28"0"25"15,-28 0-37-15,0 0-74 16,0 0-97-16,0 0-72 0,0 0-10 16,0 0-18-16,0 0-19 15,0 0-23-15,0 0 5 0,0 0-24 16,0 0 13-16,0 0 10 15,-40 3 8-15,6-3-7 0,34 0-14 16,-17 3 0-16,17-3 6 16,0 0 9-16,0 0-6 0,0 0-13 15,0 0-1-15,0 0 14 16,0 0 3-16,0 0 0 16,0 0-3-16,0 0-14 0,0 0 6 15,0 0 20-15,0 0-11 16,0 0-4-16,-29 16-5 15,29-16 5-15,-28 26 7 0,28-26 3 16,-23 38-2-16,6-5-16 16,5-5 8-16,1 1 12 0,0-3-3 15,11-26-12-15,-12 35 3 16,6-9 7-16,6-26-7 0,0 0 3 16,-5 26-3-16,5-26 5 15,0 0 5-15,0 0-23 0,0 0 19 16,0 0 81-16,0 0 14 15,0 0 14-15,0 0-16 16,0 0-57-16,-35 3-7 16,1-13-16-16,11-6-14 0,23 16-9 15,-34-38 9-15,17-4 15 16,6-3-20-16,11 0 7 0,5 0 0 16,7 3 0-16,11 7-11 15,5 6 4-15,6 4 4 0,6 5-8 16,-5 4-60-16,4 3-182 15,-4 1-291-15,5-1-358 0</inkml:trace>
  <inkml:trace contextRef="#ctx0" brushRef="#br0" timeOffset="6568">11019 2178 2351 0,'0'0'222'0,"0"0"62"16,0 0-46-16,0 0-102 0,0 0-69 15,0 0-32-15,0 0-144 16,0 0-289-16,0 0-480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7T16:04:48.291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fitToCurve" value="1"/>
    </inkml:brush>
  </inkml:definitions>
  <inkml:trace contextRef="#ctx0" brushRef="#br0">0 682 211 0,'0'0'44'16,"0"0"7"-16,0 0 9 0,0 0 19 15,0 0-6-15,0 0-13 16,0 0-7-16,0 0 15 0,0 0-7 16,0 0 20-16,0 0 10 15,0 0 13-15,0 0 84 16,0 0-59-16,0 0-21 0,22 29-55 16,-22-29-27-16,17 38 7 15,1-6 15-15,-1-6-20 0,-17-26-15 16,17 32 1-16,-17-32 21 15,28 32 12-15,-28-32-18 16,35 29-33-16,-1-16 20 16,-6 0-19-16,1-7 0 0,-6 0 3 15,5-2 5-15,1-1-2 16,-1 3 20-16,7 1 8 0,-1-4-20 16,0 3 19-16,0 4-21 15,-5-4-9-15,11 1 4 0,-6-1 1 16,6 1-12-16,-6-1 18 15,6-3-11-15,-6 7 24 0,-5-4-17 16,-1 1-15-16,1 2 28 16,-12 4-5-16,-17-13-7 15,23 16 32-15,-23-16 24 0,23 26-4 16,-23-26-6-16,17 25-39 16,-6-5 0-16,-11-20-10 0,12 25 5 15,-12-25-10-15,17 26 0 16,-6-7 0-16,-11-19 7 0,23 26-7 15,6-7 0-15,-29-19 0 16,28 23 0-16,1-4-4 0,-1-6 12 16,-28-13 3-16,23 19 15 15,-23-19 15-15,29 22 0 0,-29-22-7 16,22 29-12-16,-22-29-22 16,23 26 6-16,-23-26-2 15,34 32 3-15,1-9-1 16,5-7-6-16,5-4 0 0,7-2 0 15,-7 0 5-15,7-4-5 16,-1 0-6-16,0 4 9 0,-5-3-3 16,0 2 8-16,-6-2-8 15,0-4 0-15,-40-3 10 0,34 9-5 16,-34-9-22-16,0 0 3 16,34 7 20-16,-34-7-10 0,0 0 10 15,0 0 15-15,29 13 39 16,5 3 16-16,-34-16-16 15,45 29-43-15,-5-4-9 0,0 1-8 16,-5 0 0-16,-1-4 0 16,12 0 10-16,-12-2-7 0,0-7-3 15,6-1-5-15,-12-5-7 16,-28-7 17-16,29 9 2 0,-29-9-7 16,0 0 30-16,29-3-4 15,-29 3-16-15,0 0 4 0,0 0-6 16,28-32-4-16,-11 6-2 15,-17 26 2-15,34-28 1 0,-11 2-5 16,-23 26-5-16,23-32 7 16,-23 32 1-16,17-35-3 15,-11 2 5-15,-12 1-8 0,-11 0 11 16,17 32-1-16,-34-32-12 16,0 7 5-16,5 2 0 0,6 7 0 15,23 16-8-15,-28-16-9 16,28 16-1-16,0 0-16 0,0 0 13 15,-12-29 9-15,12 29 2 16,35-26 10-16,4 7-6 0,7 6-2 16,0 7 8-16,5 6-6 15,1 3 12-15,-1 4 7 0,12 9-4 16,-1 6 7-16,7 4-11 16,-1 6 21-16,7 3-12 0,-1 0-18 15,0 4 7-15,-6-1 7 16,1-2-4-16,-1-4-2 15,1-7-12-15,5-2 0 0,0 3 11 16,6-7 2-16,6-6-9 16,-1 3 4-16,1 0 13 0,0 0-21 15,-7 0 15-15,1 0-10 16,-6 3-2-16,1-6 5 0,-7 3 0 16,-5 3 6-16,0-3 2 15,-12-3-11-15,0 3-7 0,-5-3 1 16,0 0 11-16,-6 0 6 15,0-4-12-15,0 4 19 0,0-3-24 16,-1 3 25-16,1-7-3 16,6 4-7-16,0-4-3 15,-1 4 8-15,1-1 16 0,0 4 5 16,-6 0-8-16,5 0-15 16,-5 0-6-16,6 0 2 0,-12-1-5 15,0 1 12-15,1-3-9 0,-13 3 2 16,1-7-12-16,0-3 4 15,-6-6-10-15,-17 3 9 0,0 0 4 16,29-16 0-16,-29 16-31 16,17-32-2-16,-6-3-6 0,1-4-9 15,-7-9-13-15,7 0 14 16,-7-7-16-16,1-6 0 16,6 0 8-16,-7 0 18 0,-5 7 19 15,-5 3 14-15,-13 6 7 0,-4 6-3 16,-13 10 8-16,-10 10 14 15,-7 9 10-15,7 7-8 0,-1 3-3 16,6-3-16-16,12 6-2 16,28-3-1-16,-23 3 7 0,23-3-18 15,0 0 9-15,0 0-9 16,40 10 9-16,11-7 8 0,6 0 3 16,6 1 8-16,0-4-32 0,11 3 6 15,0 0 15 1,0 10-3-16,6-3-13 0,6 6-4 15,-1-4 9-15,7 8 6 0,5-1 0 16,5 10 23-16,13-4 1 16,-1 4 1-16,11-6-17 0,-5-1 6 15,6-3-13-15,-7 4-4 16,7-1 5-16,-6-2 2 0,-6-1-2 16,6 0-9-16,-6 4 12 15,-6-1 33-15,1 4-8 0,-12-4-8 16,0 4-4-16,-12 0-5 0,-10 2 26 15,-1 1-10 1,-6-3-12-16,-11 3-13 0,0-3 4 16,-5-7-6-16,-1-6-3 0,0-7-6 15,-5-6-3-15,0-6 7 16,-6-1-3-16,0-6 10 0,5-3-3 16,1-3-4-16,0-3-7 15,-1-7 0-15,7 0 14 0,5-3-10 16,0 0-2-16,0-7 1 15,11 7 12-15,7 0 3 0,4-3-20 16,13-4 9-16,5-3 0 0,0 1 0 16,5-4-9-16,1 0-7 15,-6 3-11-15,0-3 20 16,-11 0 2-16,-12 7 5 0,-11 9 0 16,-6 3 7-16,-12 7-7 15,-10 3 2-15,-7 3-7 0,-5-3 2 16,-23 16-2-16,11-25 10 15,-5 2-12-15,-6 23 13 0,0-35-17 16,-6-1-13-16,1 1-32 0,5-7 5 16,5 1 10-16,7-1 20 15,-6 0 11-15,5 4-11 0,0 3 29 16,1-1-24-16,-1 7 24 16,1-3-20-16,-7 3 19 15,7 4-10-15,-12-1 10 0,0 0-17 16,0 26 30-16,-17-28-28 15,17 28 34-15,-35-20-10 0,7 11 15 16,-12 5-1-16,0 4 12 0,0 7 3 16,-6 6-9-16,-5 3-31 15,0 6 18-15,-1 1-9 0,-5-1 16 16,6 1-26-16,0-1 16 16,5-3-20-16,0 1 18 0,6-8-18 15,6-5 23-15,0-1-23 16,5 1 12-16,29-7-19 15,-34 3 20-15,34-3-3 0,-28 6 13 16,28-6-11-16,-35 10 6 0,35-10-22 16,-34 19 20-16,6-3-12 15,-1 0 16-15,29-16-12 0,-34 16 9 16,5-6-20-16,-5 0 20 16,34-10-17-16,-29 6-3 0,1-6 3 15,28 0 6-15,-29-10-15 16,1 4 9-16,28 6 0 0,-29-13-6 15,6 0 13-15,6 0-12 0,17 13-4 16,-28-12 20-16,5-1-11 16,0 3-8-16,6 0 12 0,17 10 2 15,-28-6 0-15,28 6-4 16,-29-10 3-16,29 10-5 16,0 0 0-16,0 0-5 0,-23-3 2 15,23 3-2-15,0 0 2 0,0 0-1 16,0 0 4-16,0 0 5 15,0 0-11-15,0 0-23 0,-28-9-7 16,28 9-6-16,-29-23 2 16,1 1 13-16,5-4 14 0,-17-3 3 15,0 0 1-15,-17 4 18 0,0-4-15 16,-12 3 3-16,1 0 8 16,-6 4 3-16,-1-1-5 0,7 4 11 15,-1-3-11-15,12 3-3 16,0-7 3-16,6 3 2 15,11-2-2-15,0 2-9 0,17 1 21 16,23 22-10-16,-28-32-2 16,11 6 0-16,17 26-3 0,-6-32 0 15,6 32 3-15,-6-23-6 0,6 23 3 16,-6-25 2-16,6 25 0 16,0 0-2-16,-11-26-6 0,11 26 1 15,0 0 5-15,-11-29-4 16,11 29 8-16,0 0-4 0,-12-35 6 15,12 35-3-15,-11-32-8 0,11 32 19 16,0 0 0-16,0 0 3 16,-40-32 6-16,40 32 10 15,-46-16-9-15,1 6-12 0,5 10 2 16,0 3-8-16,0 4-2 16,-12-4 6-16,12 3-6 0,-5-6 2 15,5 4-3-15,-6-8-7 0,6 1 7 16,-5-3-8-16,-7 3 2 15,6-1 6-15,1-5 1 0,-7 2-7 16,-5 1 3-16,0 3 0 16,-5-1 4-16,-1 1-4 0,-11 0 2 15,5 0-5-15,-5 3 3 16,0 0 0-16,0 0 0 0,-1-3 2 16,1-4 3-16,6 1-5 15,-1-4-3-15,-5 4 3 0,0-4-3 16,5 4 6-16,-11-4-3 15,6 4 0-15,-6 2 14 0,1 4 6 16,-1 0 5-16,0 7 2 0,6-1-13 16,-6 1-4-16,5-4-6 15,7 0-1-15,-6-3 0 0,5 3-3 16,1-3 8-16,-1 4 2 16,-5-1-2-16,6 3-8 0,-6 4 7 15,5-1 10-15,1-2 1 16,5 2-10-16,-6 1-3 15,7-3-2-15,-1-1-3 0,6 0 0 16,-6 1 0-16,6-7 0 0,0 3 0 16,0-3-5-16,-6 3 5 15,6-3-3-15,-6 3 3 0,0 1 0 16,1 2 0-16,-13-3 11 16,7 7-8-16,-6-1 2 0,5-2-5 15,1-4-4-15,-1 4 1 0,1-4 3 16,5 0-3-16,-5 0 5 15,-7 7 1-15,1-1 30 16,0 4-5-16,0 6-3 0,0 4-3 16,-1 3-7-16,1-1-4 15,0 1-3-15,6-4 1 0,5-9 5 16,0 6-1-16,6 1-3 0,6-4-4 16,-1-3-3-16,12-4-3 15,0-2 6-15,6-4 1 0,34-3-7 16,-46-3-5-16,7-4-2 15,4-2-4-15,1-4-10 0,0 0 4 16,0-3 6-16,-1 0-7 0,-5 3 15 16,0 3 3-16,0 4-3 15,1 0 5-15,-1 2-2 16,5 4-6-16,-5 4 3 0,6-1 3 16,-6 3 0-16,6 1 0 15,0 2 0-15,-1-2-5 0,1 2 5 16,6-2 0-16,28-7 2 0,-46 9 1 15,12-2 5-15,34-7-6 16,-40 3-2-16,40-3 0 0,-34 0 0 16,34 0-9-16,0 0 9 15,-40-3 0-15,40 3-5 0,0 0 5 16,-35-3 0-16,35 3 4 0,0 0-4 16,0 0 6-16,-34 0 2 15,34 0-3-15,0 0-5 16,-40 3-3-16,40-3 3 0,-34 3-6 15,34-3 6-15,-40 6-6 16,40-6 6-16,-40 4 4 0,6 2-4 16,34-6-3-16,-40 6 6 0,6 1-3 15,34-7 0-15,-46 6 3 16,12 1 8-16,5-4-4 0,29-3 5 16,-40 6-4-16,12-2-5 15,28-4-3-15,-29 3 6 0,29-3-6 16,-28 9 0-16,28-9 7 15,0 0-3-15,-35 23 4 16,35-23-3-16,-28 35-5 0,5-3 8 16,12-3 3-16,-1-3 3 0,12-26-10 15,-23 35 5-15,6-9 0 16,17-26-9-16,-22 29 0 0,22-29 7 16,0 0-3-16,-35 22-4 15,35-22-5-15,-28 13-3 0,28-13 5 16,0 0-1-16,0 0 4 0,0 0-5 15,0 0 2-15,0 0 3 16,-29 3 0-16,29-3 0 0,0 0 2 16,0 0 1-16,0 0 0 15,0 0 5-15,0 0-4 0,0 0-11 16,-34 0 1-16,34 0-5 16,-34 6-27-16,34-6-52 0,-40 7-54 15,40-7-72-15,-40 3-124 16,40-3-214-16,-46-6-131 0,46 6 27 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7T16:28:57.3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18977 10568 515 0,'-21'-29'15'16,"21"29"62"-16,0 0 41 16,0 0-27-16,-38-28 10 15,38 28 8-15,-34-19-14 0,34 19 10 16,0 0-49-16,-42-22 33 16,42 22 6-16,-38-21-32 15,-5 2-42-15,9 2 6 16,5 5 3-16,-5-2-24 0,-13-3 15 15,5 3-21-15,-9-3 16 16,4 3-8-16,5 2-8 16,-9 0-3-16,13 0-8 0,-4 3 14 15,8 2-10-15,4 0 13 16,30 7 27-16,-34-8 35 0,0 4-11 16,34 4-18-16,-38-5-29 15,38 5 9-15,-34-2-39 16,1-1 37-16,33 3 9 0,-39 3 14 15,10-3-6-15,-1 2 2 16,30-2-5-16,-42 5 12 16,12 2-28-16,30-7 0 15,-34 12 17-15,0 0-5 0,34-12 2 16,-42 23 19-16,42-23-21 16,-47 34 21-16,14-1 13 15,-1-2-14-15,4 2 19 0,5 3-34 16,-1 0-3-16,1 2-19 15,-1 0 9-15,5 0 7 0,4 3 18 16,-8-1-17-16,8 1 1 16,-8-1-17-16,8 1 4 15,0 1 8-15,-5 4 3 16,6-3-13-16,7-1 6 16,-8 4 3-16,0-1-15 0,4-2 8 15,5 2 22-15,-5-2-19 16,9 0-5-16,-13 0 10 0,9 2-9 15,-1-2 4-15,9 2 16 16,-8-2-31-16,-1 2 15 0,9 0-3 16,0-4-23-16,0 2 13 15,0-1 1-15,9 1-11 16,-1 0 10-16,1-2 11 0,8-6-21 16,4 3 11-16,13-4 3 15,0 2-9-15,4-1 8 16,12-1 6-16,1-3-8 0,13-3-2 15,-5-2-9-15,5 1 14 16,-5-1-12-16,4 0 9 16,1-2-11-16,4 0 12 0,-9-1-1 15,5 1-6-15,-9-5-6 16,4-2 6-16,-8 0 13 0,4-6-17 16,-4-6 4-16,12-2 5 15,-4-8 8-15,-3-5-18 0,11-9 9 16,-3-2 10-16,-5-8-14 15,5-2 0-15,-5-2 0 16,-4 0 13-16,4-5-4 16,-4 2-6-16,-12-2-11 0,-9 0 8 15,4-3 6-15,-4-2 2 16,-9 0-8-16,-4-7-12 0,0 3 12 16,1-8 0-16,3 0 13 15,-8-2-13-15,-9 0-8 0,1 2 13 16,-1 3 6-16,-8-3-11 15,-17 3 0-15,9-1-4 16,-17 6 4-16,-1 1 11 0,-4 6-11 16,-3 4-8-16,7 3 5 15,-12 4 6-15,8 1 7 16,9 6-18-16,21 22 3 0,-34-31 13 16,17 7-8-16,17 24-14 15,-25-28-36-15,25 28-34 0,-21-29-89 16,21 29-137-16,-9-31-207 15,9 31-121-15,-17-28-68 16</inkml:trace>
  <inkml:trace contextRef="#ctx0" brushRef="#br0" timeOffset="601.39">18084 5291 912 0,'0'0'38'16,"0"0"201"-16,0 0 73 15,-17 38-2-15,-9 12-62 16,1 15-43-16,8 4-47 0,-4 9-67 16,12-2-26-16,1 1-12 15,-1-1-12-15,9-10-18 0,9-1-9 16,-1-10-14-16,9-5-67 16,4-8-160-16,-4-8-275 0,-17-34-227 15</inkml:trace>
  <inkml:trace contextRef="#ctx0" brushRef="#br0" timeOffset="1028.67">18444 4863 1036 0,'-26'-36'122'16,"-4"2"67"-16,-3 6-5 0,-10 4-58 15,-8 7-61-15,-12 8-11 16,-18 14-34-16,-8 16 26 16,-12 20 13-16,-5 16-22 0,-8 19 16 15,-1 19 70-15,9 17-33 16,9 14-37-16,12 0-12 0,30 5 35 16,21-7-5-16,26 0-9 15,25-7-15-15,25-10 8 0,30-12-16 16,13-11-5-16,25-15 15 15,9-17-9-15,12-19 12 0,13-16-35 16,-4-19 9-16,8-25-18 16,-8-15 9-16,-1-28-21 0,5-18 11 15,-12-28-12 1,-9-30-14-16,-26-15 25 0,-17-4 28 16,-29 10 29-16,-17 17-19 15,-42 26-15-15,-26 20-15 0,-38 20-1 16,-26 29 1-16,-16 24-52 15,-17 17-81-15,-1 14-129 0,10 12-155 16,7 6-230-16,18 6-81 16</inkml:trace>
  <inkml:trace contextRef="#ctx0" brushRef="#br0" timeOffset="1830.25">7775 5958 1059 0,'0'0'42'0,"0"0"21"0,0 0 32 16,0 0 47-16,0 0 272 16,-13 38-108-16,-4 10-104 15,0 6-110-15,-8 4-40 16,-1-1-15-16,-12-7-21 0,4-7-12 15,0-8 5-15,0-6-6 16,5-8 18-16,3-9-9 16,1-12-8-16,25 0-12 0,-25-26-2 15,3-12-3-15,18-15 24 16,0-6-17-16,8-1 8 0,0 13 40 16,-4 9-34-16,0 12 1 15,0 6-9-15,0 20 32 0,0 0 30 16,0 0-3-16,22 41-14 15,-6 14 42-15,1 16-35 16,-8 8-3-16,-1 6-16 16,14 6-25-16,-1 2 0 0,8-7-4 15,-3-10-93-15,-1-10-231 16,-4-13-294-16,-4-17-138 0</inkml:trace>
  <inkml:trace contextRef="#ctx0" brushRef="#br0" timeOffset="2307.69">7770 5260 893 0,'-34'-38'164'0,"-8"5"85"0,0-1 35 16,4 6-8-16,-13 2-117 15,0 7-56-15,4 7-5 0,-12 7-65 16,4 10-20-16,-4 16 22 16,-5 12-20-16,-8 22-8 0,-4 19 27 15,-4 19 22-15,-14 14 34 16,1 17 24-16,8 9-22 0,13 15-5 16,13 9 23-16,21 0-5 15,34 5-14-15,29-5-20 16,34-7-18-16,30-14-18 15,9-22-14-15,25-18-10 0,16-20-5 16,18-19 18-16,4-24-11 16,4-21-13-16,0-21 0 0,-8-25 4 15,-4-30 5-15,-5-34-18 16,-17-35-2-16,0-31-5 0,-16-29-4 16,-9-31-2-16,-26-24-5 15,-21-9 2-15,-20 17 16 0,-22 30 16 16,-43 39-5-16,-12 33-10 15,-30 42-11-15,-21 37 7 16,-25 33 15-16,-9 26-9 0,0 28-22 16,-8 22-123-16,17 12-197 15,8 10-178-15,25 11-75 0,5 5-24 16</inkml:trace>
  <inkml:trace contextRef="#ctx0" brushRef="#br0" timeOffset="4112.92">8346 10592 581 0,'0'0'193'16,"0"0"-70"-16,0 0-1 16,0 0-22-16,-4-26-24 0,4 26 0 15,0 0 19-15,-25-31-13 16,25 31 5-16,-34-31-29 16,-4 5-31-16,4 4-24 15,0 1-1-15,-13-1 13 0,-3 3-4 16,-1-2 15-16,4 2 0 15,-12 0 33-15,8 4 20 0,-4-1-17 16,4 1 5-16,13 3 18 16,-4 1-25-16,-9 1-19 15,13 3-30-15,-5 0 9 0,1 2 9 16,4 3-52-16,-4 2 47 16,-1 0-17-16,5 2-1 15,4-2 0-15,-12 0 2 16,12 2 8-16,-9-2 4 0,9 5 34 15,5-2-4-15,-5-1-22 16,-4 0-22-16,4 3 5 16,0 0-2-16,0 2 2 0,-4 2 9 15,4 3-11-15,-8 3-13 16,4-1 11-16,4 3 4 0,0-1 9 16,-4 6-13-16,8-1-15 15,0 3 13-15,-3 2-8 16,-1 3 23-16,4-1 7 0,5 3-1 15,-9 5 7-15,4-3-4 16,5 3-8-16,8 0-8 16,-9 4-3-16,1 3 8 15,4 2-3-15,-5 1 15 0,9 1-14 16,0 8 25-16,1-3 31 16,7 3-49-16,-8 0 6 15,0-5-18-15,4 2-11 0,5-4 16 16,0-3-13-16,-1-2 2 15,1-2-5-15,-1-1 0 0,1-2 3 16,8 0-3-16,0-2 0 16,0 2 6-16,0 2 6 15,8 1 6-15,1-1-7 16,-1 6-11-16,5-1 0 0,-1 0 0 16,5 3 0-16,5-3 0 15,-5 0 0-15,-1 1-4 16,1-4 8-16,9-1-9 0,-1-1 5 15,5 1 0-15,-5-3 3 16,5 0-3-16,0-2 7 0,8-1-12 16,-13-1 5-16,13-1-4 15,-4-4 10-15,8-3-6 0,-12-2-7 16,12 0 3-16,1-1 8 16,-1-6-7-16,5 2 12 0,4-2-9 15,-9-3-6-15,5-4 12 16,3-3-15-16,-3-3 20 15,-5 1-11-15,5 0 3 0,-5-3 6 16,1-2-23-16,-5 0 27 16,4-2-17-16,-8-3 9 0,4 3 0 15,4-5-19-15,-8 0 28 16,4-1-14-16,5 1-7 0,-9 0 15 16,0 0-19-16,4-3 25 15,-4 3-14-15,-1-5-11 0,-3-2 17 16,4 2-6-16,0-4 7 15,0-1-4-15,4-5-6 16,-4 3 11-16,-9-4-18 0,9 1 19 16,-4 1-6-16,4-1-11 15,-9-2 20-15,9-2-22 0,-4 0 14 16,3 2 5-16,1-2-15 16,-4-2 14-16,4-3-19 0,0 0 25 15,-9-3-18-15,5-1 4 16,-5-6 6-16,1 1-6 0,-9-1 6 15,-1-2-2-15,1-2-11 16,0 2 11-16,-4-2 2 0,4 0-13 16,-9-3 14-16,1 0-3 15,-1-2-13-15,-8-2 26 16,9 0-17-16,-9-6-4 0,0-1 15 16,8-3-7-16,-8-2-12 15,0-1 23-15,-8 6-28 0,8-3 18 16,-9 7 5-16,1 3-15 15,-1 2 17-15,-16 7 8 0,0 2-3 16,-5 3 4-16,5 5-16 16,-9 4-5-16,-13 3 8 0,13 5-12 15,-8 2 8-15,-5 2-1 16,13 3-12-16,1 0 20 0,-1 2-19 16,4 2-1-16,30 10-65 15,-34-14-122-15,34 14-143 16,0 0-195-16,-34-29-160 0,17 3 26 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7T16:40:42.1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20316 4196 228 0,'0'0'72'16,"-9"21"25"-16,9-21-29 0,0 0 1 16,0 0 26-16,0 0-4 0,-21 19-18 15,21-19-6-15,-21 15 21 16,0-6-46-16,4 1-1 15,-9-3 51-15,1-3-13 16,-1 1 13-16,-3 0-18 0,-5 0 4 16,-4 0-19-16,4-5-34 15,0 4 30-15,-8-1 1 0,4-3-20 16,-5 0 44-16,1 2-4 16,4-2-50-16,-5 2 5 0,1 3 11 15,4-2 15-15,-4-3-41 16,-1 4 21-16,14-4-24 0,-5 0-2 15,-9 0 34-15,14 0-51 16,-5-2 3-16,0 2 3 16,-4 0-4-16,4 0 8 0,0 0-4 15,0 0 5-15,-4 2 0 16,4 1 18-16,0-1-23 0,-4 0-13 16,4 3 13-16,0-2 26 15,0-3-49-15,5 0 33 0,-5 2 21 16,0-2-25-16,-4 0-17 15,4 0 23-15,-8 0 16 0,8-2-22 16,-4 2 15-16,4 0 29 16,-13 0-29-16,5 0-8 0,-1 2 21 15,1 0-29-15,-4-2-5 16,3 3 32-16,-3-3 9 16,-5 0-21-16,-13 0 4 0,5-3 4 15,0 1 14-15,4-3 2 16,-9 3-16-16,13-3-17 0,-8 0-8 15,4 1 16-15,0-1-8 16,4 0 0-16,0 3 3 0,-4-3 8 16,4 3 12-16,5-3-26 15,3 0-12-15,-7 3 20 0,11-1-16 16,-11-2-11-16,7 1 15 16,-3 1 9-16,3-1-13 15,-8 1-7-15,13 1 19 16,-12-1 2-16,11 1-14 0,-3 2 20 15,0-2-3-15,4 2-17 16,4 0 9-16,0 0 11 0,0 2-15 16,4-2-2-16,-4 0 13 15,5 2-5-15,-1-2-14 0,0 0 8 16,5 3-5-16,-9-3-4 16,5 0 4-16,3 0 13 0,-8 0-23 15,5 2 3-15,-1 1 17 16,0-3-1-16,5 2-13 0,-9-2 12 15,4-2-8-15,5 2-8 16,-9 0 18-16,0 0-7 16,4-3-12-16,-3 1 23 0,-1-3-14 15,-9 3-11-15,5-1 20 16,4-1-5-16,-8-1-4 0,12 2-3 16,-4 1 12-16,-4-3-1 15,9 3-17-15,-1-3 4 0,5 3 13 16,-9-1-3-16,4 1-20 15,5 2 22-15,-1-2 4 0,-8 2-15 16,13-3-2-16,-4 3 24 16,8-2-14-16,-9-1-7 15,1 3 7-15,0 0 12 16,3-2-7-16,6 2-4 0,-1-2 8 16,-9 2-8-16,1 0-5 15,-1 0 12-15,5 0-3 0,-4 0-16 16,-1 2 12-16,-3-2-1 15,3-2-13-15,1 2 15 0,-1 0-2 16,-12 0-9-16,4 0 14 16,9-3-9-16,-17 3-11 0,8-2 20 15,-4 2-9-15,4-2 3 16,-4-1 5-16,4 3 7 16,0 0-19-16,0 0 4 0,-4 0 8 15,13 3 3-15,-9-3-5 16,0-3-14-16,4 3 15 0,-4-2-7 15,9 2-6-15,-9 0 17 16,4-3-4-16,5 1-18 0,-1 2 11 16,-7-2 10-16,7 2-10 15,-3 0-8-15,3 2 11 0,1 0-3 16,-1-2-6-16,5 0 6 16,-4 0 5-16,-9 0-5 0,8 0 0 15,1 0 3-15,-5 0 0 16,5 0-10-16,-9 0 9 15,0 0 5-15,5 0-14 0,-5 0 7 16,-9 3 8-16,5-3-20 16,4 0 18-16,-8 2 0 0,4-2-13 15,-5 0-1-15,5 0 21 16,-4 0-13-16,8 0-6 16,-8 0 10-16,4-2 2 0,4 2-20 15,8 0 14-15,-12 0 7 16,13 0-11-16,-9 0 1 0,4 0 10 15,9 0 5-15,0 0-22 16,4 0 10-16,17 0 6 16,-25 0-12-16,-1 0 6 0,26 0 7 15,-25 2-17-15,25-2 10 0,-30 0 6 16,5 3-6-16,-1-3-3 16,9 2-3-16,-12-2 11 15,12 2 0-15,17-2-10 0,-26 3 5 16,1-1 2-16,8-2-10 15,-8 2 11-15,8 1-3 0,17-3-10 16,-30 2 12-16,5 1 6 16,-1 1-8-16,1-1 0 0,4-3 0 15,-13 4 6-15,8-1-6 16,-8-1-15-16,-4 1 24 0,-4-3-3 16,0 2-10-16,3-2 1 15,-11 2 7-15,-1-2-7 16,4-2-5-16,-4 4 16 0,5-2-3 15,-5-2-12-15,-4 2 13 16,13 0-10-16,-18-2-3 0,14 2 18 16,-14-3-14-16,5 3-1 15,0 0 12-15,-4 0-8 0,4 0 2 16,-4-2-6-16,8 2 1 16,-4 0 11-16,-5-3-16 0,5 3 8 15,-4 0 0-15,4 0-4 16,-4 0-6-16,4 3 16 0,-5-1-6 15,5 1 0 1,4-1 7-16,-8 0-3 0,4-2-2 16,4 3-8-16,5-3 1 15,3 2 5-15,-3-2-5 0,3 3 9 16,9-3-4-16,-8 2-4 16,4-2 4-16,-4 2-7 0,4-2 7 15,4 3 4-15,-9-1-8 16,-3-2 6-16,3 5-2 0,1-3 13 15,-5 3-8-15,5-3-5 16,0 1 0-16,4 1-3 0,-5 1 3 16,5 0-7-16,4-3 4 15,-8 3 3-15,8-2-5 16,-8 1 9-16,4-1-10 0,-5-1 14 16,-3 0-2-16,3 1 1 15,-8-1-3-15,5-2-11 0,-9 0 7 16,4 3-6-16,0-3 6 15,-4 2-6-15,4 0 6 0,-4-2-8 16,4 5 8-16,-4-3 0 16,4 1 7-16,1-3-11 0,-5 2 10 15,4-2-6-15,-4 0 5 16,-5-2 3-16,5-1-3 0,-4-1-5 16,4 1-5-16,-4 1-5 15,-1 0 3-15,5 2 3 16,-4 0 0-16,-5 0 7 0,5 2-3 15,-4-2 0-15,-5 2-6 16,4-2 13-16,-8 3 1 0,0-3-8 16,5 0-4-16,-1 0 4 15,13 0-3-15,-9 0-1 0,5 0-2 16,4 0 6-16,4 0-3 16,-8-3 6-16,4 3 0 0,4 0 6 15,-4 0-9-15,4-2 8 16,0 0-8-16,13-3-4 0,-13 2-5 15,13-1 11-15,-4 1-2 16,4 1-5-16,4-3-4 16,-9 3 9-16,10-1 0 0,-14 3 0 15,5-2 7-15,-5 0-1 16,5-3-6-16,-1 2-7 0,-3 1-1 16,3 0 16-16,-8-1-6 15,5 1-12-15,4-3 14 0,-5 3 4 16,5-3-3-16,8 0-10 15,-9 3-4-15,5 0 11 0,4-1 1 16,-4 1-3-16,4 2-8 16,0 2 8-16,-8-2 8 15,8 3-8-15,-4-1-3 0,4 3-1 16,-4-3 10-16,4-2-3 16,0 5-6-16,-8-3 0 0,4 1 16 15,4-1-13-15,0 0-13 16,-4 1 5-16,4-1 14 0,0 0 2 15,0-2-14-15,5 3-4 16,-5-1 17-16,0 1 3 0,0-3-18 16,4 2-1-16,-12-2 22 15,8 0-9-15,5-2-7 0,-14 2 0 16,5 2 3-16,4 0 10 16,0-2-13-16,-8 0-5 15,8 3 3-15,4-1 8 0,5-2 8 16,25 0-11-16,-17 0-13 15,17 0 13-15,0 0 2 0,0 0-9 16,0 0-6-16,0 0 6 16,0 0 3-16,0 0 9 0,0 0-11 15,0 0-3-15,0 0 11 16,0 0 10-16,0 0-18 0,0 0 2 16,0 0 13-16,0 0-9 15,0 0-8-15,0 0 8 0,0 0 11 16,0 0-2-1,0 0-9-15,0 0 0 0,0 0 6 16,0 0-6-16,-25 0-11 0,25 0 5 16,0 0 14-16,0 0-4 15,0 0-13-15,0 0 5 0,0 0 16 16,0 0-10-16,0 0-15 16,0 0 13-16,0 0-17 0,0 0-147 15,0 0-173-15,0 0-150 16,0 0-89-16,0 0-41 0</inkml:trace>
  <inkml:trace contextRef="#ctx0" brushRef="#br0" timeOffset="1040.68">5598 4331 528 0,'0'0'120'0,"0"0"-2"16,0 0-7-16,0 0 16 0,0 0-20 16,-5-23-51-16,5 4 31 15,0-3-26-15,5 1-20 0,-1-5 27 16,4-3-47-16,5-7-3 15,-5-7-1-15,9-4 3 0,-8-13-20 16,8-4-8-16,-9-7 19 16,9-6-24-16,0-4 30 0,0-2-26 15,-4-3-14-15,4 5 30 16,0 10-15-16,-9 14-15 0,9 4 38 16,-8 15-19-16,-1 10-5 15,-8 6 25-15,0 22-24 16,0 0-21-16,0 0 38 0,25-9 43 15,5 11 12-15,4 10-30 16,8 5-13-16,13-3 2 0,5 3-27 16,12-3 6-16,8-7-2 15,13-2-10-15,5-5 30 0,-9-5-30 16,8-2 10-16,-8-5-10 16,-13-2 10-16,-4-3-9 0,-12-2 16 15,-14-2 7-15,-3-1-25 0,-18-2 35 16,-8-2-17-16,0 7 90 15,-9 2 76-15,-8 17-34 16,5-14-69-16,-5 14-33 0,0 0-16 16,0 0-17-16,0 0-8 15,0 0 17-15,0 0-11 0,0 29 17 16,-5 9 10-16,-3 12-16 0,4 12 14 16,-5 7-15-16,5 9-12 15,-13 1 22-15,9 4-13 0,-9-2 4 16,0-5-81-16,8-2-79 15,-16-7-147-15,4-5-174 0,-5-3-133 16</inkml:trace>
  <inkml:trace contextRef="#ctx0" brushRef="#br0" timeOffset="2144.42">5077 4203 600 0,'0'0'211'15,"0"0"3"-15,0 0-36 16,0 0-28-16,0 0 0 0,-34 5-8 16,-9-3 11-16,5 3 2 15,-4 0-54-15,-5-3-33 0,-12 3-32 16,-4-1-10-16,-5-1-13 15,-4-1 41-15,-9-2-19 16,5 3 41-16,4-3-6 0,0 2 25 16,13-2-42-16,-5 0-1 15,22 0-45-15,-1 2 11 0,14-2-12 16,8-2-1-16,21 2 21 16,-13 0-13-16,13 0-13 15,0 0-10-15,0 0 4 0,0 0 3 16,13-17-4-16,8-2 7 15,0-5 12-15,13-2-17 0,-9-2 11 16,1-3-2-16,-5-7-10 16,4-5 6-16,1-5 7 0,-9-7-4 15,0-4 0-15,4-10-12 16,4-7-6-16,-8-8 9 0,0-4 6 16,8-2-6-16,-12 2-9 15,4 4 8-15,-4 6 1 16,0 9-8-16,3 14 17 0,-7 7-3 15,-1 10-6-15,-8 10-3 16,9 6-4-16,-9 22-6 0,8-19 28 16,-8 19-5-16,0 0-11 0,0 0-2 15,0 0-3-15,0 0 0 16,26 2 19-16,-5 6-7 0,4 1 8 16,9 5 6-16,0-2-21 15,13-2 2-15,4-3-10 0,-1 0 11 16,5-2 11-16,5-5-12 15,-5-3-1-15,-4 1 3 16,4-5 3-16,-13 0 2 0,-4-7-16 16,-4-3 7-16,0 0 16 0,-9-2-17 15,1 0-8-15,-5 5 16 16,-4 2-3-16,-17 12-3 0,0 0 1 16,17-14-1-16,-17 14 6 15,0 0-14-15,0 0 9 0,17-3 13 16,-9 8 8-16,-8-5-16 0,21 26-10 15,1 8 20-15,-1 6 12 16,-4 5-6-16,-9 17-2 0,9 10-2 16,-8 9 15-16,8 9-12 0,-13 5-4 15,-4 3 9 1,0 0 7-16,0-8-14 0,-4 1-1 16,-5-8-2-16,-8-7-10 0,0-9 0 15,0-12-40-15,0-8-90 16,0-9-146-16,0-9-237 0,-4-3-129 15</inkml:trace>
  <inkml:trace contextRef="#ctx0" brushRef="#br0" timeOffset="3599.38">4056 4267 674 0,'0'0'172'16,"0"0"90"-16,0 0-29 0,0 0-24 16,0 0-66-16,0 0-47 15,0 0-20-15,-34-16-51 0,0 8 25 16,-8 6-45-16,4 2 16 16,-13 2-21-16,-13 1 31 0,5-1-2 15,4-2 24-15,-13 0-21 16,5-2 1-16,-5-1-9 0,4-4-28 15,-8 0 27-15,13-2-4 0,-9-1-19 16,-4-4-7-16,9 2 7 16,-5-2 10-16,4 2-10 15,14 0 32-15,3-3-32 16,5 6 10-16,8-1-15 0,-4 3 5 16,12 0-3-16,9 2 10 15,17 5 1-15,0 0-18 0,-25-4 12 16,25 4-2-16,0 0 0 15,0 0 5-15,0 0 5 0,0 0 8 16,0 0 6-16,0 0-3 0,0 0-21 16,0 0 19-16,0 0-7 15,0 0 25-15,0 0-11 0,0 0 32 16,0 0-22 0,0 0 16-16,0 0-11 0,0 0 2 15,0 0-1-15,0 0-42 16,25-27 14-16,-16 6-19 0,-1-3 11 15,9 0-4-15,-17 1 5 16,4-1-5-16,1-2-14 0,-5 2 26 16,0 0-18-16,0 5 6 0,0 19-2 15,0-19 7-15,0 19-7 16,0 0 7-16,0 0-15 0,0 0-3 16,4-19 15-16,-4 19-7 15,0 0 11-15,0 0-19 0,0 0 11 16,0 0 0-1,0 0 10-15,0 0-27 0,0-24 22 16,0 24-10-16,4-19 20 0,-4 19-23 16,9-22 15-16,-9 22-14 15,4-23 12-15,-4 23-11 0,8-22 6 16,-8 22 0-16,9-26 5 16,-9 26-10-16,8-31 12 0,-8 0-18 15,9 3 28-15,-9-3-25 16,0-3 13-16,8 1-10 0,-8 0-3 15,0 2 13-15,9 2-15 16,-9 3 10-16,0 4 15 16,0 22-15-16,0-26-13 0,0 26 18 15,0-26 5-15,0 26-10 0,0 0-3 16,0 0 8-16,0 0-8 16,0 0-6-16,0-21 9 15,0 21 10-15,0 0-15 0,0 0-6 16,0 0 3-16,0 0 19 0,0 0-8 15,0 0-20-15,0 0 12 16,0 0 17-16,0 0-16 0,0 0-4 16,0 0 11-16,0 0 5 15,0 0-20-15,0 0 3 16,8-27 2-16,-8 27 10 0,9-26-23 0,-9 26-1 16,25-24 18-16,-25 24-5 15,30-26-9-15,4 10 12 16,8 1 10-16,-8 3 1 0,12 3-9 15,9-3-10-15,5 0 13 16,-1 5-6-16,13-7-9 0,-8 2 15 16,3 0-22-16,1-3-34 15,4 4 1-15,-17-4 10 0,4 1-4 16,-8 0 24-16,-4-3 20 0,-13 3 5 16,0-3-9-16,-5-2 0 15,-3-5 18-15,-9 5-2 0,0-2-25 16,-9 2 21-16,5 7 3 15,-13 12-25-15,0 0 19 16,8-17 7-16,-8 17-7 0,0 0-16 16,0 0 21-16,0 0 1 15,0 0-21-15,0 0 3 0,0 0 12 16,0 0 9-16,0 0-16 0,0 0 50 16,17 10 11-16,0 4-22 15,-8 10-27-15,-9-3 35 0,8 13 4 16,-8 8 10-16,0 13 11 15,-8 9-35-15,-1 15-15 0,-8 7-10 16,0 4 22-16,0 3-27 0,-4 0 16 16,4-7-16-16,0-1-12 15,9-6-72-15,-1-3-163 16,1-7-136-16,-1-4-192 16,1-4-78-16</inkml:trace>
  <inkml:trace contextRef="#ctx0" brushRef="#br0" timeOffset="12479.28">24005 5646 410 0,'0'0'94'15,"0"0"-4"-15,0 0 18 16,0 0 12-16,0 0 4 0,0 0 9 16,0 0 14-16,0 0 19 15,0 0-16-15,0 0-44 0,0 0-8 16,0 0-65-16,-34 2-24 16,-13 1 5-16,-4-1-2 0,-4-2 0 15,-12 0 12-15,11 0 0 16,-16-2 1-16,13 2 9 15,-13-3-31-15,4 1 22 0,5 0-15 16,-5 2-16-16,-4 0 23 16,4 0 5-16,5-3 14 0,-1 1-16 15,5 2-3-15,0-3 1 16,4-1-1-16,0-1-3 0,-5 3-18 16,-3-6 4-16,3 4-8 15,-7-1 8-15,3 0 4 0,5 3-7 16,4-1 8-16,-5 1 0 15,14 0-5-15,-5 2-5 0,9-3 10 16,4 3-5-16,4 0-15 16,-9 0 28-16,14-2-8 15,-5 2 1-15,8 2-25 0,26-2-111 16,-38 3-118-16,4-3-171 16,1 2-29-16</inkml:trace>
  <inkml:trace contextRef="#ctx0" brushRef="#br0" timeOffset="18925.46">17050 7703 246 0,'0'0'39'16,"0"0"-18"-16,0 0 25 15,0 0-21-15,0 0 14 16,0 0 10-16,0 0-31 16,0 0 6-16,0 0-13 0,0 0 13 15,0 0 18-15,0 0 7 16,0 0 31-16,0 0-8 16,0 0 17-16,0 0-24 0,0 0-36 15,0 0 11-15,0 0-12 16,0 0 55-16,0 0-17 15,0 31-21-15,-4-2 5 0,4-29-37 16,0 38-20-16,0-12 15 16,0-26-12-16,0 31 19 0,0-31-50 15,0 0 41-15,0 29-10 16,0-29 8-16,0 0 14 16,0 0-14-16,0 0-8 15,0 0 8-15,0 0-19 16,0 0 29-16,0 0 5 0,0 0-36 15,0 0 46-15,0 0-41 16,0 0 0-16,0 0 22 0,0 0-10 16,0 0 0-16,0 0 21 15,0 0-51-15,0 0 54 16,0 0-52-16,0 0 31 0,0 0 4 16,0 0-34-16,0 0 27 15,0 0-14-15,0 0-9 16,25 16 46-16,5-8-53 15,4-8 39-15,8-3-27 0,22 3 23 16,-1 0 9-16,30 3-35 0,13 1 30 16,9 1 5-1,16 0-14-15,4 2-9 0,9 0 5 16,0 3 11-16,-12-6 10 16,-1 1-15-16,-17 0-25 15,-16-3 53-15,-5-2-65 0,-4 0 38 16,-9-2-3-16,-16 0 25 15,-5 2-50-15,-8-3 54 0,-4 3-34 16,-5 0-10-16,-42 0 6 16,38 0 19-16,-4 0 16 15,-34 0-36-15,34 3 19 0,-34-3-5 16,34 0-29 0,-34 0 25-16,38 2-11 0,-38-2 38 15,25 0-34-15,-25 0-5 16,0 0 6-16,34 2-9 0,-34-2 33 15,0 0-33-15,30 0 11 16,-30 0 8-16,0 0-15 16,25 0 35-16,-25 0-44 0,0 0 26 15,0 0 2-15,34 3-20 16,-34-3 17-16,0 0-14 16,0 0 16-16,0 0 36 0,0 0-55 15,0 0 62-15,0 0-19 16,0 0 47-16,0 0 4 15,0 0 21-15,0 0-22 16,0 0 18-16,0 0-21 0,0 0-35 16,0 0-24-16,26-36-17 15,-9 5-2-15,-1 2-9 16,-3-4 3-16,-13 33 23 0,17-43-13 16,0 7-4-16,-17 36-13 15,17-40-2-15,-9 7 30 0,-8 33-25 16,0 0-50-16,0-34-61 15,0 34-99-15,0 0-70 16,-8-31-55-16,8 31-85 16</inkml:trace>
  <inkml:trace contextRef="#ctx0" brushRef="#br0" timeOffset="22361.77">18460 7961 483 0,'0'0'86'16,"0"0"16"-16,0 0-15 16,0 0-18-16,0 0-6 0,0 0-63 15,0 0 0-15,0 0-5 16,0 0 2-16,0 0 3 0,0 0 8 15,0 0-19-15,0 0 11 16,0 0-11-16,0 0 5 16,0 0 6-16,0 0 0 0,13 35 35 15,0-1-28-15,-9-1 35 16,0 5 33-16,1 2-55 16,-5 3 30-16,0 0-50 0,-5-2 37 15,5-1-25-15,-4-4 54 16,0-3-24-16,0-4 1 15,4-29-29-15,-9 33 0 16,9-33-5-16,-4 31-6 0,4-31 17 16,0 0-36-16,0 0 59 15,-9 31-43-15,9-31-37 16,0 0 57-16,0 0-6 0,0 0-19 16,0 0 37-16,0 0-35 15,0 0-20-15,0 0 23 0,0 0 10 16,0 0-3-16,0 0 35 15,0 0-62-15,0 0 3 16,0 0-6-16,0 0 42 16,0 0-30-16,-16-29-57 15,16 29 49-15,-17-35 12 0,8 6-25 16,1 1 34-16,8 28-17 16,-17-38 17-16,8 11-30 0,9 27 46 15,-12-28-26-15,12 28 8 16,0 0 24-16,-13-26-21 15,13 26-15-15,0 0 25 0,0 0-24 16,0 0 11-16,0 0 27 16,0 0-44-16,0 0 17 15,0 0 15-15,0 0-37 16,0 0-1-16,0 0 7 0,0 0 5 16,0 0 21-16,0 0-4 15,0 0-6-15,0 0 18 16,0 0-37-16,0 38 24 0,4-7 69 15,0-3-72-15,-4-28 9 16,13 38-6-16,-9-7 15 16,-4-31 4-16,17 36-24 0,-17-36 6 15,9 36-6-15,-9-36 56 16,0 0-56-16,8 28-3 0,-8-28 25 16,0 0 0-1,0 0-2-15,0 0-7 0,0 0 57 16,0 0 16-16,0 0-1 15,0 0-55-15,0 0-21 0,0 0 30 16,0 0-31-16,0 0-8 16,34-7 0-16,-34 7 11 15,30-17-31-15,-30 17 35 0,34-21-21 16,-34 21 10-16,0 0-40 16,25-21-128-16,-25 21-169 15,25-19-99-15</inkml:trace>
  <inkml:trace contextRef="#ctx0" brushRef="#br0" timeOffset="31341.79">11214 7782 573 0,'0'0'94'16,"0"0"10"-16,0 0-21 15,0 0-18-15,0 0-22 0,0 0-43 16,0 0 16-16,0 0-35 15,0 0 32-15,21 28-21 0,-4-4-16 16,-9 0 28-16,-8 2 1 16,9-2 20-16,-9 5-34 15,0-8 17-15,0-21-4 16,8 31-13-16,-8-31 6 16,0 26 3-16,0-26 73 0,0 0 14 15,0 0-1-15,0 0-1 16,0 0-66-16,-25 26 13 0,-5-9-32 15,-4-3 0-15,0-2 21 16,-12 0-27-16,-5 0 24 16,0 0 13-16,-12 0 17 0,-14 0-26 15,5 0 20-15,-8 2-6 16,-9-2-41-16,-13-5 35 16,-4 3-10-16,-16-3-4 15,-1 0 46-15,-21 0-33 0,-4 0-29 16,-9-2 14-16,-13 0 4 15,-3 0-2-15,-9-1-6 16,-5-1-3-16,-16-1-2 0,-17 0-1 16,0 1-33-16,-5-1 26 15,5 3-5-15,0 0 30 0,-9 2-22 16,0 0 8-16,9 0 43 16,0 0-13-16,21 3-29 15,4-3-21-15,4 2 25 0,13-1-13 16,-4 1 2-1,4 1 5-15,5-1-7 0,12 1 18 16,-4-1-18-16,8 3 4 0,13-5 0 16,-4 3-9-16,16-1 14 15,1 1-15-15,8-5-3 16,9-3 5-16,-1-2-9 16,10-2 24-16,-1-3-27 0,4 2 12 15,5-4-3-15,8 3 7 16,-9 4 0-16,9-3 14 0,0 1-10 15,5 2 3-15,3 2 1 16,5 1-13-16,4-1 5 16,8 0 0-16,14 1 6 0,-10-1-6 15,22-2 7 1,-13 2 5-16,13 1-3 0,-4-3-5 16,8 2-12-16,-4-2 18 15,-4 3-24-15,-1-1 8 0,5 0 6 16,-13 1-9-16,5-1 9 15,3-2 2-15,9 0 23 16,-4 0-22-16,4 0 42 0,9-2 13 16,0-1-40-16,25 3 8 15,-34-7-6-15,8 2 11 0,5-2-20 16,-4 0 5-16,-1-7-11 16,-8 0 12-16,5-3-13 15,-5-2 6-15,-4-5-15 16,4-2 13-16,-9-7-8 15,-3-3 5-15,4-5-16 0,-9 3 27 16,4-5-5-16,5 3-15 16,-5-3 4-16,9-2 0 0,0-3-29 15,4-2-117-15,4-7-79 16,13-12-205-16,9-10-153 16</inkml:trace>
  <inkml:trace contextRef="#ctx0" brushRef="#br0" timeOffset="33774.82">24335 9389 364 0,'0'0'39'0,"0"0"39"16,0 0 8-16,0 0 5 0,0 0-35 16,0 0-25-1,0 0-15-15,0 0-4 0,13 22 40 16,-9-3-5-16,-4-19 4 16,13 26-7-16,-5 0-44 0,1-4 25 15,-9 1 2-15,8-1-11 16,-8-1-13-16,0-21-17 0,9 24 11 15,-9-24 10-15,0 0 86 16,0 0 53-16,0 0 2 0,0 19 56 16,0-19-29-16,0 0 43 15,0 0-24-15,0 0 3 16,0 0-87-16,25-24-63 0,-8-11-19 16,8-11-19-16,5-13-9 15,4-13-5-15,8-13 1 16,5-8 12-16,8-5-14 0,21-4-18 15,-17 4-112-15,13 10-218 16,-21 5-291-16</inkml:trace>
  <inkml:trace contextRef="#ctx0" brushRef="#br0" timeOffset="36163.83">18516 9680 525 0,'0'0'27'16,"0"0"39"-16,0 0-16 0,0 0 64 15,0 0-48-15,0 0-6 16,0 0-41-16,0 0 7 0,0 0 10 16,0 0-29-16,0 0 24 15,0 0-43-15,0 0 38 16,0 0 16-16,0 0-42 16,33 12 43-16,10-8-15 15,20 1-18-15,1 0 9 0,21-3 1 16,12 1 13-16,17-1 7 15,1 1-30-15,16 1 11 0,0-1 19 16,9-1-28-16,-9 0 56 16,-4-2-68-16,-16 3 12 15,-6-6 13-15,-16 3 7 0,-8-2 4 16,-5 0-2-16,-4-1 1 16,-13 1-24-16,-4 2 10 15,-4-2 4-15,-13-1-38 0,5 3 4 16,-18 0 31-16,-25 0-32 15,30-2 12-15,-30 2 16 0,0 0-6 16,0 0 9 0,0 0 36-16,0 0 21 0,0 0-69 15,0 0-18-15,0 0 36 16,0 0 5-16,0 0-39 0,25 2 31 16,-25-2-24-16,0 0 4 15,0 0-33-15,0 0 26 16,0 0-3-16,0 0 24 0,34-5-18 15,-34 5 7-15,0 0-7 16,0 0-3-16,34-2 19 16,-34 2-2-16,0 0-5 0,0 0-19 15,0 0 10-15,0 0-5 16,0 0 5-16,0 0 11 16,25-2-14-16,-25 2 9 15,0 0-6-15,0 0-3 0,0 0-5 16,0 0 11-16,26-3 22 15,-26 3 14-15,0 0 0 0,0 0 20 16,0 0-8-16,0 0-1 16,0 0-11-16,0 0-22 15,0 0 2-15,0 0-3 0,0 0 7 16,0 0-19-16,0 0 8 16,0 0-12-16,0 0 15 15,0 0-15-15,0 0 8 16,0 0 8-16,0 0-6 0,0 0 6 15,0 0 2-15,0 0-10 16,0 0-8-16,0 0 6 16,0 0-4-16,0 0 5 0,0 0-13 15,0 0 11-15,0 0-8 16,0 0 3-16,0 0-8 0,0 0 4 16,0 0 10-16,0 0-20 15,0 0 14-15,0 0-12 16,0 0 15-16,0 0-1 0,0 0-2 15,0 0 8 1,0 0-15-16,0 0 7 0,0 0 5 16,0 0 4-16,0 0-7 15,0 0-2-15,0 0 6 0,0 0 4 16,0 0-17-16,0 0 7 16,0 0-5-16,0 0 9 15,0 0-4-15,0 0 10 0,0 0-15 16,0 0 10-16,0 0-16 15,0 0 11-15,0 0 7 16,0 0-10-16,0 0-9 0,0 0 7 16,0 0-6-16,0 0 20 15,0 0-18-15,0 0 15 0,0 0 3 16,0 0-17 0,0 0 19-16,0 0-3 0,0 0-11 15,0 0 8-15,0 0-10 16,0 0 5-16,0 0 4 0,0 0-24 15,0 0-62-15,0 0-65 16,0 0-166-16,0 0-150 16,0 0-48-16</inkml:trace>
  <inkml:trace contextRef="#ctx0" brushRef="#br0" timeOffset="37010.21">10396 9708 916 0,'0'0'146'0,"0"0"125"0,0 0 20 15,0 0-21-15,0 0-42 16,0 0-41-16,0 0-56 15,0 0-35-15,0 0-58 0,21-35-7 16,13-25-13-16,0-14-10 16,4-14-14-16,13-9 10 0,0-15-4 15,13-3-7-15,-9 3 3 16,4 15 1-16,-8 16-2 16,-5 21-15-16,-20 17 20 0,-1 15-17 15,1 23 44-15,-5 22 57 16,4 23-17-16,-16 22-12 0,-1 21-19 15,1 10-7-15,-9 7-6 16,0 0-7-16,0-2-5 16,0-7 6-16,0-8-20 15,0-7 15-15,8-12-12 0,-8-9 0 16,8-10 2-16,-8-14 7 16,0-7 4-16,0-24 7 0,0 0-7 15,0 0-20-15,0 0-135 16,0 0-165-16,0 0-213 15,-25-17-126-15</inkml:trace>
  <inkml:trace contextRef="#ctx0" brushRef="#br0" timeOffset="37211.36">10600 9308 2054 0,'0'-26'10'0,"0"26"168"16,21-19-8-16,13 5-16 16,16 2-71-16,14-2-43 0,8-1-17 15,21-1-11-15,13-1-129 16,0 0-350-16,8-7-334 16</inkml:trace>
  <inkml:trace contextRef="#ctx0" brushRef="#br0" timeOffset="39293.61">9689 9382 880 0,'0'0'199'15,"0"0"71"-15,0 0-47 16,-25 17-40-16,3-8-51 0,-3-2 7 15,-9-2-20-15,-4 0-22 16,-4 2-15-16,-13 3 6 16,-5-1-20-16,-16 1-33 0,-21-1-2 15,-26 3-12-15,-21-2 36 16,-21 2 20-16,-22-1 0 16,-3-3-11-16,-5-1-17 0,4 0-23 15,13-2 0-15,22-3 7 16,16-2-19-16,26-2 0 0,8-1 3 15,25 1 7 1,18-3 16-16,20 5-15 0,9-2-18 16,34 2-19-16,-25-3 8 15,25 3-12-15,0 0 3 0,0 0 2 16,0 0-11-16,0 0-26 16,0 0-46-16,0 0-9 15,34-7-13-15,0 2-21 0,0-6-19 16,4-1 7-16,-4-3 22 15,-9 1 30-15,5 0 18 16,-30 14 35-16,34-22 16 0,-34 22 28 16,0 0 31-16,0 0 62 15,0 0 4-15,0 0 44 16,0 0-4-16,0 0-30 16,0 0 13-16,0 0-49 0,0 0-43 15,0 0-8-15,0 0-12 16,0 0 21-16,-34-9 5 0,-4 16 8 15,4 7 12-15,-9 3-18 16,5 2-3-16,4-2-12 16,0-3-2-16,9 3-3 0,0-5-9 15,25-12 9-15,0 0-16 16,-22 11-6-16,22-11 6 16,0 0 2-16,0 31 6 15,13-4-2-15,8-1 5 0,17 0-5 16,-4-2-6-16,4-3-3 15,5 1 6-15,-9-8-179 16,-34-14-209-16,38 9-378 0</inkml:trace>
  <inkml:trace contextRef="#ctx0" brushRef="#br0" timeOffset="39719.1">6394 9156 2036 0,'0'0'87'15,"0"0"176"-15,0 0 37 16,0 0-46-16,-17 45-69 16,0 8-52-16,-4 4-36 0,-5 7-42 15,-16 7-23-15,-9 3-15 16,-12 2-10-16,-14-4-4 15,-12-5-3-15,1-10 9 0,-10-7-4 16,-8-15 2-16,9-6 1 16,-1-12-1-16,5-15-7 0,4-11-4 15,0-15 4-15,13-10 0 16,13-1 0-16,3 1 31 16,22 8 27-16,4 7 4 15,9 5-11-15,25 14 3 0,-30-5 4 16,30 5 32-16,-34 43-5 15,0 12-37-15,1 2-23 16,-10 7-15-16,-3 5-4 0,-5 0-33 16,-4 0-134-16,-9-2-90 15,13-3-93-15,1-7-273 16,7-14-415-16</inkml:trace>
  <inkml:trace contextRef="#ctx0" brushRef="#br0" timeOffset="39895.35">5157 10451 3043 0,'0'0'117'0,"34"27"57"16,-34-27-14-16,0 0-75 0,0 0-51 15,0 0-233-15,0 0-387 16,0 0-559-16</inkml:trace>
  <inkml:trace contextRef="#ctx0" brushRef="#br0" timeOffset="40070.58">4742 9184 3144 0,'0'0'83'15,"-25"-28"24"-15,25 28-16 16,0 0-50-16,0 0-21 0,0 0-136 16,0 0-218-1,0 0-393-15,0 0-269 0</inkml:trace>
  <inkml:trace contextRef="#ctx0" brushRef="#br0" timeOffset="40546.89">4069 9713 1088 0,'0'0'330'16,"0"0"-10"-16,0 0-33 0,0 0 3 16,0 0-72-16,0 0-65 15,0 0-35-15,0 0-34 16,17 29-17-16,-9-8-25 0,-16 1-10 15,-5-3-18-15,0 0-3 16,-8 0-18-16,-4-5 12 0,-9 0-10 16,4-4 11-1,-4-3-3-15,0-5-8 0,0 1-1 16,5-6 2-16,3 1 17 16,9 2 33-16,17 0-15 15,0 0-13-15,-25-2-18 0,25 2-10 16,0 0 7-16,0 0-156 15,0 26-233-15,8-2-291 0,18-3-230 16</inkml:trace>
  <inkml:trace contextRef="#ctx0" brushRef="#br0" timeOffset="40697.99">4014 10137 2041 0,'0'0'68'16,"0"0"-4"-16,0 0-37 16,0 0-152-16,0 0-268 0,0 0-183 15</inkml:trace>
  <inkml:trace contextRef="#ctx0" brushRef="#br0" timeOffset="40974.17">3577 9854 1612 0,'0'0'279'0,"-21"-24"-13"16,21 24-40-16,-25-29-90 15,16 8-60-15,9 21-32 0,9-34-25 16,-1 8-8-16,-8 26-11 16,17-24 0-16,-17 24-6 15,0 0 18-15,21-9 61 0,-21 9 72 16,5 26-8-16,-18 15-35 15,-8 9-12-15,-13 7 1 0,-9 5-3 16,-3 0-9 0,3-5-27-16,-12-3-24 0,13-3-15 15,0-11-2-15,12-4-30 16,-4-10-124-16,34-26-154 16,0 0-294-16,-34 24-373 0</inkml:trace>
  <inkml:trace contextRef="#ctx0" brushRef="#br0" timeOffset="41149.28">3374 9408 2121 0,'17'-26'52'15,"17"-2"25"-15,-5-3-21 0,14 0-35 16,-1 0-3-16,1 4-125 15,3 4-343-15,-20 8-207 16</inkml:trace>
  <inkml:trace contextRef="#ctx0" brushRef="#br0" timeOffset="41475.51">3179 9818 1828 0,'0'0'164'0,"-8"24"60"16,8-24-48-16,0 0-69 0,25 14-45 15,5-9-38-15,-5-8-9 16,9-9-5-16,-9-2-10 16,-25 14 0-16,22-33 0 0,-5 0 9 15,-9 2 11-15,-8 4 104 16,0 6 45-16,0 21-5 15,-13-19-59-15,13 19-49 16,-25 12-33-16,-17 24 11 0,-9 23 4 16,-4 12 3-16,-17 13-19 15,4 4-19-15,-4-2-3 16,13-1-14-16,4-6-143 0,12-8-208 16,1-11-381-16,12-10-253 15</inkml:trace>
  <inkml:trace contextRef="#ctx0" brushRef="#br0" timeOffset="41650.75">3082 9125 2890 0,'0'0'150'0,"12"-26"59"15,-12 26-49-15,0 0-81 16,0 0-52-16,0 0-188 15,0 0-261-15,0 0-409 0</inkml:trace>
  <inkml:trace contextRef="#ctx0" brushRef="#br0" timeOffset="42604.37">10108 10475 1658 0,'0'0'275'16,"0"0"-31"-16,0 0-85 0,0 0 51 15,0 0 38-15,0 48-74 16,9 18-79-16,-9 13-44 16,8 9-33-16,-8 3-5 0,0-1-3 15,0-4-17-15,0-8 12 16,0-13-117-16,0-13-136 0,-8-11-69 16,8-15-27-16,0-26-62 15,0 0 108-15,0 0 107 16,-26-34 103-16,18-23 43 15,8-19 21-15,8-19 32 0,9-12 32 16,0-17 26-16,0-2 67 16,13 9 132-16,-13 15 22 0,8 21-39 15,-16 16-74-15,8 22-56 16,-5 15 75-16,-12 28-19 16,43-7-67-16,-1 11-41 0,5 13-22 15,-5 7-24-15,0 5-20 16,-4-3 0-16,-4 2 0 0,-8-4 10 15,-26-24-1-15,0 0 0 16,17 29-4-16,-34-3-2 16,-9 0-32-16,-25-7 7 15,-4-7 3-15,0-2 6 0,5-3 26 16,16-3-2-16,-4-4-21 16,38 0-15-16,-26 8 2 15,26-8 25-15,0 0 3 0,17 33-2 16,17 5 13-16,4 0 16 15,4 5 34-15,-3 2 4 0,3 3 15 16,-8-3 6-16,-17-2-7 16,-9 5-33-16,-16-1-27 0,-18 3-14 15,-25 0-10 1,-12-2-100-16,-13-8-151 0,-5-6-257 16,9-13-349-16</inkml:trace>
  <inkml:trace contextRef="#ctx0" brushRef="#br0" timeOffset="43306.55">8872 10747 1400 0,'0'-29'189'0,"0"29"144"16,0 0 35-16,0 0-48 0,0 0-54 16,0 0-51-16,0 0-71 15,-47 12-76-15,-4 12-18 16,-25 7 12-16,-17 7-5 0,-17 7 15 16,-26 3-13-16,-12 4-42 15,-17-2 3-15,-5-2-16 0,5-3 2 16,0-9 9-16,21-8-20 15,17-9 13-15,21-4-4 16,25-6-14-16,9-2 19 16,22-4-16-16,7-1 9 0,14-2-6 15,29 0-35-15,-17 2-6 16,17-2-52-16,0 0-52 16,0 0 1-16,0 0 0 0,0 0-14 15,0 0-16-15,0 0-13 16,0 0-16-16,0 0 34 0,0 0 40 15,0 0-27-15,25-23 42 16,-8-1-8-16,0 0 16 16,4-2 9-16,-4-3 24 0,0 1 44 15,-17 28 38 1,25-36-14-16,-3 7 26 0,-22 29 22 16,34-26 53-16,-34 26 78 15,16-19 85-15,-16 19 1 0,0 0-24 16,0 0-7-16,0 0-26 15,0 0-33-15,0 0 4 16,0 0 5-16,0 0-15 0,0 24-31 16,-16 14-31-16,-14 10-50 15,-12 2-13-15,-9 2-1 0,-4 0-25 16,-5 1-4-16,-3-3-5 16,12-5-3-16,0-9 10 15,21-8-23-15,5-2 16 16,8-2-6-16,26-2 6 0,16-3-15 15,9-7-88-15,21-5-35 16,13-7-71-16,4-7-175 0,-13-3-284 16,5-2-204-16</inkml:trace>
  <inkml:trace contextRef="#ctx0" brushRef="#br0" timeOffset="43531.91">5856 10794 2121 0,'0'0'384'16,"0"0"-10"-16,0 0-53 0,21 60-75 15,5 18-93-15,-1 10-90 16,-8 8-28-16,4-3-39 15,-4-8-188-15,0-9-248 0,0-11-442 16</inkml:trace>
  <inkml:trace contextRef="#ctx0" brushRef="#br0" timeOffset="43758.15">6563 10104 2857 0,'-29'-12'180'15,"-5"7"-2"-15,-17 7-52 16,-4 13-54-16,-9 11-35 0,-3 12-24 16,-14 12-5-16,13 9-12 15,-12 13-86-15,12 6-130 16,5 3-149-16,7 0-197 15,14-2-150-15</inkml:trace>
  <inkml:trace contextRef="#ctx0" brushRef="#br0" timeOffset="44209.71">5610 11225 1883 0,'0'26'303'16,"0"-26"-13"-16,-4 22-81 16,4-22-91-16,0 19-54 0,0-19-37 15,0 0 1-15,-4 21 9 16,4-21-13-16,-17 22-9 0,0-8-9 16,-8-2 50-16,-5-3 11 15,-4-1-2-15,0-1-9 16,0-2 13-16,-4 4-1 0,4 5-2 15,0 5 5-15,-12 12 13 16,3 7-4-16,10 12-24 16,-14 5-15-16,13 7-5 15,0 0 17-15,-4-2-7 0,13-8-10 16,8-7-11-16,-9-9-5 16,9-8-2-16,9-6-2 15,8-22-6-15,-26 19-5 0,5-9 4 16,21-10-9-16,-25-3 11 15,-1-11-17-15,1-15-8 0,4-11-19 16,8-10 14-16,13-5 3 16,13-7 1-16,17 0-82 15,12 7-95-15,9 5-110 0,-5 15-191 16,5 6-306-16,-4 12-89 16</inkml:trace>
  <inkml:trace contextRef="#ctx0" brushRef="#br0" timeOffset="44359.81">5305 12230 2551 0,'0'0'79'16,"0"0"3"-16,0 0-82 0,0 0-264 15,-17-19-427-15</inkml:trace>
  <inkml:trace contextRef="#ctx0" brushRef="#br0" timeOffset="44711.18">4191 11444 2517 0,'0'0'178'0,"-4"26"-18"16,4-4-45-16,0-22-41 16,9 26-34-16,-9-7-13 15,0-19-11-15,-5 22-5 0,5-22-11 16,-25 19 7-16,4-10-7 16,-13-6 0-16,-4-3-3 15,-5-5-4-15,-7 0 33 16,3 5 72-16,5 2-20 0,-1 10-19 15,5 10 12-15,4 4-11 16,17 3-29-16,0 1-18 16,17 1-3-16,0 3-29 0,26-3-162 15,-1-3-288-15,5-9-536 16</inkml:trace>
  <inkml:trace contextRef="#ctx0" brushRef="#br0" timeOffset="44861.41">4136 12040 2464 0,'-34'0'143'16,"13"-8"-69"-16,21 8-98 16,-25-19-308-16,25 19-379 15</inkml:trace>
  <inkml:trace contextRef="#ctx0" brushRef="#br0" timeOffset="45087.65">3425 11592 2852 0,'0'0'282'0,"-26"38"-11"0,-7 5-51 15,3 9-71-15,4 5-66 16,-7 8-43-16,-6-3-21 16,6 0-60-16,-1-8-140 15,8-8-149-15,5-13-235 0,21-33-391 16</inkml:trace>
  <inkml:trace contextRef="#ctx0" brushRef="#br0" timeOffset="45262.78">3349 11211 3036 0,'-5'-19'203'16,"5"19"-24"0,0 0-87-16,-4-19-58 0,4 19-167 15,0 0-223-15,0 0-387 16,0 0-322-16</inkml:trace>
  <inkml:trace contextRef="#ctx0" brushRef="#br0" timeOffset="45464.15">3116 11480 2656 0,'-5'31'301'0,"1"2"-16"15,0 5-60-15,-9 8-77 0,-4 8-53 16,-8 11-48-16,-17-1-25 16,3 5-46-16,-11-2-137 15,3-8-125-15,5-9-161 16,-1-14-175-16,5-15-106 0,4-13 31 16</inkml:trace>
  <inkml:trace contextRef="#ctx0" brushRef="#br0" timeOffset="45689.51">2671 11197 1796 0,'0'0'386'16,"17"-12"41"-16,0 14-66 16,-17-2-46-16,25 38-38 0,-8 5-55 15,-4 7-72-15,-13 5-75 16,-13 4-42-16,-4 3-10 15,0 0-21-15,-8 2-62 0,-17-2-113 16,3-4-78-16,-3-8-106 16,4-10-222-16,4-9-322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0-12-30T05:57:31.26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39 0,'0'-39'0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7T15:36:52.31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0 333 0,'0'0'58'0,"0"0"18"16,0 0-7-16,0 0-36 16,0 0-21-16,0 0-12 0,0 0 13 15,0 0-9-15,0 0-45 16,0 0-21-16,0 0-19 15,0 0-4-15,0 0 6 16,0 0 9-16,0 0 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7T16:41:38.6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5716 5658 428 0,'0'0'92'0,"0"0"12"0,0 0-33 15,0 0-26-15,0 0-7 16,0 0-27-16,0 0 13 16,0 0 35-16,0 0 15 15,0 0-44-15,-8 31 0 0,-1-7 22 16,9-24-11-16,9 31-39 15,-9-31 20-15,17 26 7 0,-17-26 1 16,0 0-47-16,21 24 36 16,-21-24 12-16,0 0-20 0,0 0-3 15,0 0-23-15,0 0 23 16,25-22-13-16,-8-2-3 16,-8-7 46-16,-9-4 21 0,0-6 72 15,-9 1 20-15,9 6 10 16,-8 8-30-16,-1 7-52 15,9 19-33-15,0 0-21 0,0 0-28 16,-25 22 17-16,4 4 5 16,4 5-23-16,0 0 10 15,0-3-10-15,8-4 4 0,1-3-9 16,8-21-10-16,8 24 27 16,-8-24-6-16,0 0-15 0,26 12-7 15,-1-12 25-15,1-9 0 16,-26 9-12-16,29-24 9 0,-3 5 16 15,-26 19-18-15,0 0 17 16,17-26 2-16,-17 26-6 16,0 0 1-16,0 0-14 15,0 0 38-15,0 0-32 0,0 0-19 16,0 0 32-16,0 0-23 16,0 0-11-16,0 0-7 0,-26 16-2 15,26-16-144-15,0 0-214 16,-17 19-93-16,17-19-40 0</inkml:trace>
  <inkml:trace contextRef="#ctx0" brushRef="#br0" timeOffset="2183.23">5788 5660 474 0,'0'0'149'16,"0"0"15"-16,0 0-7 16,0 0-29-16,0 0 36 0,0 0 5 15,0 0 14-15,0 0-12 16,0 0-34-16,0 0 11 0,0 0-66 16,0 0 9-16,0 0-30 15,0 0-1-15,0 0-40 0,0 0-8 16,0 0-7-16,0 0-8 15,0 0 18-15,0 0 77 16,0 26 38-16,-8 1-54 16,16 1-20-16,-8 3-46 0,0 0 32 15,0 2-15-15,9 3 9 16,-9 0-20-16,8-3 12 0,-8 3-11 16,0 0 4-16,9-3 15 15,-9 3-16-15,0 2 3 0,0 0 3 16,0 0-17-16,0-2-9 15,0 4 14-15,0-4-19 16,0 2 22-16,0 0-12 16,0-2-2-16,8 2 9 0,-8-2-16 15,0-1 6-15,0 3-2 16,0-2-3-16,0 2 25 0,-8-2-31 16,8 2 30-16,0 3-11 15,-9-3 12-15,9 2-9 0,-8 1-17 16,8-1 22-16,-9 3-21 15,9-5 14-15,0 3-9 0,-8-3 0 16,8-3 16-16,0 1-18 16,0-3 3-16,-9 1-6 0,9-1 3 15,0 0 9 1,0 1-12-16,9-1 12 0,-9 3-9 16,0 0 11-16,8-3-17 15,-8 5 9-15,0 0-6 0,9 0 13 16,-9 0-20-16,0 3 18 15,8-3-11-15,-8 2 3 0,0-2 9 16,0 1-14-16,0-1 12 16,0 0-13-16,-8 2 17 0,8 1-22 15,0 2 15-15,0-1-1 16,0 1-10-16,-9 3 13 16,9-1-11-16,-8 0 12 0,8-2-2 15,-9 5-8-15,9-6 11 16,-8 1-14-16,8 0 6 15,-9-2-4-15,5 1 0 0,0 1 14 16,0 0-23-16,-1 2 19 16,1 1-10-16,4-1-1 0,-4 3 20 15,8-1-24-15,-4 6 9 16,0 1 10-16,0-1-10 16,0 6 0-16,4-2-4 0,-4 3 8 15,5-1-7-15,-5 3 10 16,0 0-14-16,-5 0 9 0,5 5 3 15,0 2-14-15,0-2 14 16,0-1-8-16,-4-1-1 0,4-6 12 16,0 1-19-16,-4-8 18 15,4 3-7-15,0-8 0 16,0 1 3-16,0 0-12 16,0-3 15-16,0 0-13 0,0 0 7 15,0 1 2-15,0-1-11 16,-4 3 13-16,4-1-7 0,0 1-6 15,0-1 16-15,0 1-17 16,0 2 20-16,0 0-10 0,0 0-7 16,0 5 13-16,0 4-21 15,0 1 24-15,0-1-22 16,0 3 17-16,0 3-4 0,-5-3-9 16,5-5 20-16,0 0-15 15,0-2 4-15,-4-1-8 16,4 1-1-16,4-5 16 0,1 3-16 15,-5-3 13-15,4-3-8 16,0 1 4-16,-4 2 5 0,4-5-19 16,1 0 8-16,-5 1 15 15,0-1-13-15,-5-5 13 0,5-2-16 16,5-4-4-16,-5-6 20 16,0 1-12-16,0-8 3 15,0 1-6-15,0-1 8 16,0 1 5-16,0-3-7 0,0 2 0 15,0 3-4-15,0 0 7 16,-5 2-11-16,1 5 10 0,4 0-6 16,-4 4 4-16,0 1 0 15,4 0 0-15,0-3 0 0,0-4-10 16,-5-5 17-16,5-24-16 16,0 21 12-16,0-21-7 0,0 0 7 15,0 22-3-15,0-22 0 16,0 0-3-16,0 0-9 0,0 0-3 15,0 0 2-15,0 0 18 16,0 0-16-16,0 0 18 16,0 0-16-16,0 0 22 15,0 0-21-15,0 0 14 0,0 0-12 16,0 0 10-16,0 0-12 16,0 0 8-16,0 0-8 0,0 0 8 15,0 0-8-15,0 0 10 16,0 0-14-16,0 0 22 0,0 21-15 15,0-21 10-15,0 0-5 16,0 0 5-16,0 0-10 16,0 0 8-16,0 0 2 15,0 0-9-15,0 0 8 0,-4 24-8 16,-4-3 4-16,-1 1-3 16,1-6 3-16,-1 3-7 0,9-19 16 15,-8 22-6-15,-1-8-11 16,9-14-4-16,0 0 12 0,0 0 0 15,0 0 8-15,0 0-11 16,0 0 3-16,0 19-10 0,0-19-3 16,0 0 5-16,0 0 8 15,0 0 0-15,0 0-7 16,0 0-7-16,0 0 5 0,-8 17-9 16,8-17 6-16,0 0 6 15,0 0-28-15,0 0-36 0,0 0-13 16,-17-29-41-16,0 1-6 15,4-8 45-15,5-2 36 16,-1 0 15-16,-8 2-16 0,9-2 39 16,-1 5 19-16,1 2 1 15,-9 4-20-15,9 1 1 0,-5 7 5 16,13 19 13-16,-13-24 3 16,13 24-6-16,0 0 0 15,-13-19 4-15,13 19-22 0,0 0 9 16,0 0-10-16,0 0 14 15,0 0 5-15,0 0 13 0,0 0 24 16,0 22-12-16,0-3 19 16,0 5-11-16,5-1 4 15,3 4 0-15,1-1 4 0,-1 5 4 16,1-3-32-16,-1 1-10 16,9 2 13-16,-9 2 5 0,1-2-11 15,-1-2-19-15,9-1-7 16,-4 1 16-16,-4-5 4 15,3 0-12-15,1-5 6 0,-13-19-17 16,8 19 14-16,-8-19 12 16,0 0-8-16,0 0 2 0,0 0-6 15,0 0 14-15,0 0 21 16,0 0 25-16,0 0 0 16,0 0-15-16,0 0-21 0,0 0-20 15,26-17-4-15,-9-12-5 16,0-9 14-16,0-9-1 0,4-3-2 15,4-5-10-15,1 2 0 16,-1 6-56-16,-4 4-65 0,0 5-119 16,1 2-281-16,-14 3-330 15</inkml:trace>
  <inkml:trace contextRef="#ctx0" brushRef="#br0" timeOffset="3562.95">5805 5722 324 0,'0'0'42'0,"0"0"45"16,0 0-3-16,0 0-11 0,0 0 10 16,0 0-21-16,0 0-3 15,0 0-1-15,0 0 42 0,0 0-53 16,0 0-8-16,0 0 102 16,0 0-9-16,0 0-11 15,-25 38-64-15,-5-2-13 16,9-3 12-16,0 1 4 0,4-1-6 15,-9 0-14-15,9-2 4 16,-8-2-10-16,25-29-10 0,-21 31-17 16,21-31 4-16,0 0 32 15,0 0 11-15,0 0 2 0,0 0-7 16,0 0 43-16,0 0-21 16,0 0-29-16,0 0-15 0,0 0-42 15,17-24 19-15,12-5 25 16,-3-4-24-16,-1 0-9 15,-4 2 4-15,1 5 18 16,-1 4 27-16,-21 22 17 0,17-26-21 16,-17 26 9-16,0 0-7 15,8-17-10-15,-8 17-21 0,0 0-4 16,0 0-13-16,0 0-2 16,0 0 7-16,0 0 0 0,0 0-5 15,0 0-3-15,0 0 4 16,26 26 18-16,-26-26-5 0,17 34 4 15,-1-6-3-15,6-4 45 16,-22-24 15-16,34 36-3 16,-1-7 29-16,-11-1-19 15,7-4-18-15,-29-24-13 0,38 31 6 16,-4-7-3-16,-34-24-14 16,26 19-5-16,-26-19-19 0,0 0-11 15,0 0 22-15,29 16-10 16,-29-16 1-16,0 0-11 0,0 0 0 15,0 0 10-15,0 0 13 16,0 0-22-16,0 0-14 0,0 0 1 16,0 0-62-16,0 0-165 15,0 0-373-15,0 0-420 16</inkml:trace>
  <inkml:trace contextRef="#ctx0" brushRef="#br0" timeOffset="12492.06">5936 13180 754 0,'0'0'59'16,"0"-21"48"-16,0 21-11 15,0 0 21-15,0 0-6 16,0 0-3-16,0 0-10 15,0 0 12-15,0 0-6 0,0 0-1 16,0 0 0-16,-8 36 11 16,-1 2 16-16,1 0-51 15,8 0-22-15,0-5-29 0,17-2-35 16,0-9 7-16,4-6 4 16,13-9 0-16,0-9-16 15,0-10 19-15,-5-7-3 0,5-10-2 16,0-6 2-16,-17-11-4 15,0-4 5-15,-9 0-2 16,-3-2 22-16,-10 0-13 16,-7 4 7-16,-1 10 37 0,-4 12 29 15,-8 7-30-15,8 16-35 16,-13 13-6-16,5 9-14 0,8 5-8 16,0 2-14-16,17-26-156 15,-17 28-262-15,8-8-213 16</inkml:trace>
  <inkml:trace contextRef="#ctx0" brushRef="#br0" timeOffset="13294.75">6597 4198 531 0,'0'0'139'16,"0"0"41"-16,0 0 12 15,0 0-15-15,0 0 10 0,0 0-64 16,0 0 17-16,0 0 46 16,-13 26 23-16,5 5-49 0,8 7-4 15,0 10-6-15,4 7 12 16,0 14-39-16,9 9-44 0,-13 8-25 16,17 5-18-16,-8 2-5 15,7-5-26-15,1-5 7 16,0-4 1-16,-4-10-17 0,0-12 18 15,-1-10-14-15,-3-13-10 16,-1-3-101-16,-8-31-144 0,0 23-169 16,0-23-227-16,0 0-29 15</inkml:trace>
  <inkml:trace contextRef="#ctx0" brushRef="#br0" timeOffset="13871.27">6949 4960 880 0,'0'0'39'0,"0"0"97"0,0 0 46 16,34-14 118-16,-34 14-73 15,25 5-118-15,0 2-49 0,-25-7-18 16,30 12-28-16,4-5 6 15,-34-7-20-15,34 2 0 0,-9-2 20 16,-25 0-15-16,30-9-1 16,-30 9 19-16,0 0-17 0,17-31 7 15,-9 5 12-15,-8 26 36 16,-8-41 37-16,-9 10 35 0,4 7 10 16,13 24-45-16,-25-24-29 15,-1 13-18-15,-8 6-20 16,9 7-10-16,0 8-3 0,25-10-11 15,-30 26 6-15,5 5-3 16,-1-5-7-16,18-2 2 0,-5 2-2 16,13-2-3-16,0-24 13 15,4 31-27-15,-4-31 14 0,26 26 15 16,-1-9-25-16,9-10 23 16,-13-7-16-16,13-7 3 0,-17-5-4 15,-17 12-9-15,34-31 22 16,-26 5-22-16,5-5 18 0,-5 0-5 15,-8 5-8-15,0-3 23 16,0 29-15-16,-8-29 12 16,8 29-3-16,-4-23-22 0,4 23 10 15,0 0 3-15,0 0 0 16,-26-17 0-16,26 17-34 0,-25-3-50 16,25 3-58-16,0 0-71 15,-34 17-87-15,34-17-132 0,-25 17-19 16,25-17-11-16</inkml:trace>
  <inkml:trace contextRef="#ctx0" brushRef="#br0" timeOffset="14372.77">7423 4798 1297 0,'0'0'133'16,"0"0"77"-16,0 0 10 16,0 0-50-16,0 0-62 15,0 0-44-15,0 0-30 0,0 0 3 16,0 0-2-16,17 34-22 15,-25-3-20-15,8-1 19 0,-9-1-6 16,9-29-15-16,-4 36 31 16,4-36-34-16,13 35 25 0,-13-35-22 15,16 22 9-15,10-15 29 16,4-9-51-16,-5-8 33 0,9-7-14 16,-9-6 3-16,1-8 4 15,-5-10 6-15,4-6-10 0,1-8 21 16,-9-7 66-16,0 5 50 15,-1 2 41-15,-16 12 22 16,0 10-51-16,0 9-58 16,0 24-32-16,0 0-36 0,-42 0-19 15,0 19 4-15,4 12-8 16,-13 5 0-16,8 4-33 0,5-2-104 16,13 0-113-16,0-2-212 15,-1-5-247-15,26-31-123 0</inkml:trace>
  <inkml:trace contextRef="#ctx0" brushRef="#br0" timeOffset="38001.78">16330 12180 362 0,'0'0'24'0,"0"0"12"16,-21-12 18-16,21 12-24 0,-17-2 2 16,17 2 4-16,-25 5-6 15,25-5-1-15,-26 14 14 0,9 5-3 16,-4 0-27-16,4 7-5 16,-8 3 16-16,8 4-16 15,-13 3-3-15,5 4 20 0,-1 3-7 16,1 2-6-16,-1-2 16 15,1 0 19-15,4 0-27 16,4-7-7-16,0-3 9 16,0-2-3-16,9-5-25 0,-1-4 0 15,-4-3 6-15,9-5-18 16,4-14 18-16,0 19 3 0,-4-2 7 16,4-17 2-16,4 16-15 15,-4-16 3-15,0 0-12 0,0 0 5 16,26 19 7-16,-10-9 0 15,-16-10 5-15,26 9-5 0,-9-1 8 16,4-6-11-16,-4-2 9 16,8 0-18-16,-8 0 12 15,0 0 4-15,9-2 18 0,-5-1-19 16,4-2-8-16,1 1-2 16,-1 1 0-16,5-1 0 15,4-1 13-15,8-2-3 0,-8-1 5 16,4-1 4-16,4-5-6 15,1 2-12-15,-5 0 6 0,4-2-3 16,-4 2 8-16,5 0-5 16,-1 0 6-16,-8 0-6 0,-4 2 17 15,3-2-25-15,-7 3-11 16,-1-5-15-16,5-3 12 16,4 0-1-16,-9 1 5 0,1 1 18 15,-1-1-12-15,5-3-5 16,-5 0 4-16,0 0-9 0,1 0-8 15,4-3 0-15,-5-2 25 16,0 3-1-16,1-3 17 0,-1 0-11 16,5-2 5-16,-5 0-8 15,1 0-6-15,3 2 2 16,-8 0 12-16,9 3 13 0,-30 21-22 16,26-29 16-16,-1 8-16 15,0-1-11-15,-25 22 8 16,47-26 7-16,-13 5-6 0,-5 6 29 15,5-1-29-15,0-1 6 16,0 3 14-16,-4-1-31 0,4 1 19 16,0 2-8-16,-1 0 15 15,-3-2-9-15,4 4 9 0,-34 10-7 16,34-19 6-16,-5 3-18 16,-3 4 10-16,-26 12-4 0,42-17 4 15,-8 5 0-15,-4 0 30 16,4 0-23-16,-9-2-19 0,0 2 27 15,5-2-15-15,4 0-7 16,0-3-1-16,0 3 1 0,4 2 3 16,-4-3 20-1,0 4-27-15,-9-1 28 0,-25 12-20 16,38-17 13-16,-4 0-23 16,-9 3 8-16,-25 14 1 0,39-19 15 15,-6 5-15-15,-33 14 28 16,34-17-21-16,-8 3-15 0,-26 14 4 15,38-17 0-15,-4 0 17 16,-9 3-24-16,-25 14 30 0,38-19-15 16,-4 5 2-16,-8 2 8 15,8-2-10-15,-34 14-8 0,33-19-10 16,-3 2 40-16,-30 17 3 16,42-17-25-16,-42 17-13 15,39-21 4-15,3 4 25 16,-8 5-24-16,-5-2 3 0,5 2 8 15,0-2 7-15,0-1-2 16,-9-1-15-16,14-3 14 0,-6 2-12 16,1-2 2-16,4-2 3 15,5 2 13-15,-9-1-18 0,4 4 10 16,-4-3 9-16,0 0-12 16,4 2-2-16,-4-2-15 0,8 2 8 15,-8 1 4-15,4-3 10 16,-4 2 5-16,8 0-8 15,-12-2-4-15,12-5-13 0,-8 3 19 16,0 2-14-16,4 0 3 16,-13 0-4-16,9 2 14 0,-12 0-14 15,-22 17 16-15,42-21 23 16,-17 2-26-16,-25 19 1 16,43-33-15-16,-5 6-12 0,-38 27 25 15,42-31 14-15,-4 5-33 16,-4 2 11-16,-34 24 17 0,51-35 0 15,-17 6-30-15,4 8 40 16,-4-1-22-16,0 6 0 0,-34 16-11 16,46-29-8-16,-3 8 9 15,-9 2 17-15,-1 2 12 16,6 0-7-16,-6-2-20 0,-3 0 3 16,4-5 16-16,8 5-1 15,-4-2-24-15,5-1 4 0,8-1 16 16,-5-1-16-16,5 0 26 15,0 0-3-15,4 5 5 0,-4-2-24 16,-5-1-5-16,5-2 8 16,-4-2-1-16,12 0-1 15,-12-2-5-15,3-1 22 0,6-2-7 16,-6 0 18-16,10 0-43 16,-5 0 20-16,4 0 0 15,5-5-16-15,3 5 20 0,-3 1 6 16,-5-1-10-16,-4 2 21 15,4 0-34-15,-12 1 6 0,12-1 7 16,-12-2-5-16,12 0 5 16,1 0-6-16,3 0-3 0,1 0 31 15,3 1-16-15,-3-1-19 16,-5 2 34-16,-4 3-32 0,5-3 2 16,-14 5 5-16,5 1 0 15,-13 1 4-15,-4 3 7 0,8-2-2 16,-8-1-12-16,-4-2 7 15,12-2-11-15,-8 0 0 16,4 2 19-16,13-2-4 16,-9 0-4-16,1 2 17 0,12 0-30 15,-13-2 7-15,13 2-4 16,-12 3 7-16,-1-1 29 0,-4 3-26 16,4 0-4-16,-12 0 8 15,4-2-4-15,-9-1-10 0,9-4 7 16,-8 0 6-16,3-5-3 15,5 0-3-15,0-5 3 0,4-4 0 16,13-3-15-16,-13 0 7 16,21 0-5-16,-16 3 31 0,12-1-4 15,-13 3-20 1,-4 0 12-16,-8 5-19 0,0-5 7 16,-13 4 6-16,8-1-4 15,-17 4 4-15,5-3-3 0,-4 1-3 16,-9-3 11-16,8 3-1 15,-8-5 6-15,0 4-19 0,0 1 15 16,0 5-14-16,-8 1 21 16,3 8-23-16,5 19 10 0,-12-23-7 15,12 23 17-15,0 0-10 16,-38-22 21-16,21 10-24 0,-13 7-13 16,5 3 13-16,-1 4-6 15,-8 1 18-15,-8 6-14 16,4-2 29-16,-13 5-36 0,0 0 28 15,13 3-16-15,-17-1-4 16,4 3 13-16,0-1 25 0,-4 6 24 16,13-1 9-16,-17 0-22 15,4 1-30-15,8 2 15 0,-4 0-14 16,0-3 27-16,5 3-34 16,-5 0 34-16,4-3-23 0,5 0 38 15,-9 3-49-15,4 0 24 16,5 2-17-16,-9-2 32 15,5 0-36-15,-14 0 25 16,14 2-1-16,-13 0-65 0,3 3 45 16,-3-3 11-16,-4 2 43 15,-5 1 17-15,-4-3-34 0,8 3 1 16,5-3-43-16,-4 0 28 16,3-2 4-16,5 2 12 0,4 3 0 15,1-3-36-15,-1 0-2 16,-4-2-7-16,0 0 10 0,4 2 15 15,-4 0-35-15,4 0 14 16,0-4 6-16,4 2 14 16,-3 2-34-16,-5 0 4 0,4 0 7 15,0 0-19-15,4 1 10 16,-3-6-14-16,-6 3 25 0,-3 0-10 16,4-3 12-16,-4 3-2 15,4-3-9-15,-5 5-14 0,-3-2-8 16,4 2 18-16,-1-2 6 15,5 0 11-15,4 2-24 0,-4 3-5 16,5-3-4-16,3-2 25 16,-4 2 10-16,5 3-5 0,-5-1-24 15,0 1 7-15,13 2-6 16,-13 2-4-16,9-2 21 0,-5 5 6 16,0-5-6-16,5 2-14 15,-9 0-11-15,5-2 11 16,-5 3 20-16,-4-3-10 0,4 2-4 15,-8-2 0-15,4-2 0 16,4-3-21-16,-4 0 15 0,4 0 8 16,-8 0 12-16,4 0 3 15,4 1-14-15,4 1-28 0,-8 3 25 16,4 0-4-16,-8 3 16 16,4 1-5-16,4 3-7 0,-12 3-19 15,12-3 11-15,-13 0 8 16,13 0 0-16,-4-5 15 0,4-2-15 15,5 0-9 1,4-2-1-16,-1 2 16 0,1-3-10 16,4 1-2-16,-5 0 6 15,-3-3 0-15,3 2 5 0,-7 3-5 16,3 3-12-16,-4-3 1 16,-8 2 8-16,4-2 6 0,4-2 4 15,4 1-16-15,5 1-6 16,-5-2 6-16,5 2 9 0,0 0 13 15,4 0-2-15,4 0-31 16,-9 0 24-16,1 0-18 0,4 0 20 16,4 4-6-16,-8-1-5 15,4-1 5-15,4 0-15 16,-13-2 25-16,5 3-2 0,-1 1-14 16,5-1-3-16,4-3-11 15,-8 2 9-15,4-2-1 0,4 0 12 16,0 0-7-16,-4 0 26 15,4 2-30-15,-8-4 20 0,8 2-38 16,4 2 29-16,-4-2-3 16,-8 0-3-16,4-2 14 0,4-3-15 15,0 0 14-15,-4-2-17 16,4 0-9-16,0-1 14 0,0-1 9 16,0-3 1-16,13 0-5 15,-13 0 3-15,9 0-24 16,4 0-4-16,-5-2-24 0,9-1 1 15,-8-4 23-15,0 3 6 16,8-6-14-16,-4 5 18 0,4-4-14 16,-9 2 24-16,1 0 14 15,4-3-12-15,-1 1 8 0,1-1 9 16,-4 1-41-16,-9 2 27 16,0 2-10-16,4-4 6 0,-3-1 4 15,7 3 18-15,26-12-21 16,-30 10 6-16,30-10 5 15,-25 11-8-15,25-11 0 16,0 0-37-16,0 0 37 0,-25 12-3 16,25-12 20-16,0 0-17 15,0 0 9-15,-26 10-2 0,26-10-11 16,0 0 4-16,0 0-12 16,0 0 17-16,-17 12-28 0,17-12 17 15,0 0 22-15,-25 7-19 16,25-7 8-16,0 0-5 0,-21 9-6 15,21-9 22-15,0 0-26 16,0 0-18-16,-26 12 13 16,26-12 32-16,0 0-10 0,0 0 2 15,-17 17-15-15,17-17 10 16,0 0-16-16,0 0 17 0,0 0-1 16,0 0-28-16,0 0-97 15,0 0-70-15,0 0-66 0,0 0-71 16,-8 14-54-16</inkml:trace>
  <inkml:trace contextRef="#ctx0" brushRef="#br0" timeOffset="48322.17">19629 12718 403 0,'0'0'-27'15,"0"0"58"-15,0 0-2 0,-16-21 32 16,16 21-36-16,0 0 14 15,-17-17 23-15,17 17-18 0,0 0 13 16,-17-19-20-16,17 19 28 16,0 0 23-16,0 0-28 15,-30-26 16-15,30 26-56 0,-25-19 28 16,25 19-21-16,-34-22-20 16,34 22 21-16,-34-21 18 15,34 21 0-15,-30-24 25 16,30 24-19-16,-34-26-29 0,34 26-13 15,-25-29 7-15,25 29-1 16,-30-26 10-16,30 26-22 16,-25-26-13-16,25 26 27 0,-26-26-34 15,26 26 20-15,-42-29-15 16,12 3 34-16,-3 5-39 16,7-3 11-16,-8 2 24 0,-4 1-27 15,13 0 19-15,-18-3-5 16,9 2-23-16,5-2 29 0,-5 3-3 15,0-3-15 1,4 3 18-16,30 21-17 0,-33-36 2 16,-1 8 24-16,34 28-8 15,-43-36-9-15,9 5-27 0,5 2 16 16,29 29 1-16,-43-33 6 16,9 4 15-16,5 6 11 15,29 23-3-15,-43-29 7 0,10 5 21 16,3 5-23-16,5 0-3 15,-9 0-36-15,-4 5-3 16,12-3 32-16,-8 3-3 0,0-1-24 16,0-1-16-16,5-1 25 15,3 0-18-15,-12 3 21 16,9-3 7-16,-1 3-17 16,-4-2 11-16,4-1 14 0,-3 0-18 15,7-2 19-15,1 2-17 16,-9 1-21-16,4-1 12 0,5-2 15 15,-9 2 8-15,0-2-8 16,4-2-24-16,-3 0 16 16,-10-3-15-16,5 0 15 0,4 0 5 15,-8 0 17-15,-1 0-42 16,14 1 11-16,-5 1 9 16,0 1-13-16,4-3 9 15,-3 3 7-15,-1-6 6 0,0 6-13 16,4-5 8-16,-4 2-4 15,0-2 0-15,5-3 0 16,-5 1 9-16,0-1-3 0,-4-2-17 16,-5 5 8-16,10-3 3 15,-14 3 5-15,5 0 1 0,-1 2-6 16,1-2 0-16,4 0 13 16,-5-1-13-16,-3 1 15 15,4 0-6-15,8-2-28 0,-13 1 34 16,5 1-20-16,-1 0 17 15,5-3-26-15,-4 1 26 16,0-1-5-16,3 1-41 16,-3-1 34-16,-5 0-7 0,5-1 4 15,-9-1 10-15,9 4 3 16,4-1-18-16,-5 2 18 16,-3 2-15-16,3 0 10 0,1 3-5 15,4-1 10-15,-4-2-17 16,4 3 0-16,-5-1 22 15,1 1-1-15,-5-3-4 0,5 0-25 16,0 1 11-16,-14-4 9 16,6 1-1-16,-5 0-18 15,4-3 10-15,0 3 30 16,4 0-13-16,-3 0-10 0,3 0-9 16,5-3 28-16,-9 5 31 15,13-2-7-15,-5 0-15 0,-3 2 4 16,3 0-3-16,1 0-15 15,-5 1 11-15,5-1-10 16,0-2-27-16,-1 2 16 0,5-5-10 16,-4 3 6-16,0-3-10 15,3 1 7-15,6-1 7 16,-6 1-10-16,6 2 3 16,-10-1 13-16,5 1-18 0,-4 2-11 15,-1-2 25-15,-3 0-9 16,3 0 4-16,-16 2 0 15,13-2-26-15,-5 4 18 0,-4-4 4 16,4 2 11-16,0-2-14 16,4 2 6-16,1 1 7 0,3-1-14 15,1 2 15-15,0 1-14 16,4 2 16-16,-5 2-7 16,5-2 1-16,-4 5-11 0,8-1 10 15,-8 1-6-15,12 2 0 16,-4-2-21-16,0 2 24 15,-4-2-24-15,13 2 16 16,-9-5 11-16,0-2-12 0,0 3 1 16,4-4 21-16,5 4-16 15,-9-1 4-15,4-2-8 16,5 5 14-16,-9-1-10 0,4 1-10 16,5 2 10-16,0 3 5 15,-1-3 3-15,26 12-17 0,-34-14 46 16,5 4-60-16,3-2 12 15,1 3 19-15,-1-1-15 16,26 10 14-16,-33-14-17 0,3 0 3 16,4 2 11-16,26 12-16 15,-33-19 1-15,3 2 22 16,5 5-28-16,-1 0 1 16,1 3 2-16,-5-1 27 0,5 1-20 15,-1-1 15-15,1 3-8 16,-9-3 0-16,9 3 17 15,-5 0-10-15,4 2-13 0,1 1 6 16,25 4 0-16,-34-5 3 16,13 0-3-16,21 5-4 0,-34 0 6 15,9 0-2-15,25 0 0 16,-34 5-9-16,4 0 16 16,5-1-20-16,-1 3 26 0,26-7-17 15,-34 12-1 1,5 0 17-16,3-5-12 0,26-7-16 15,-33 12 30-15,-1 0-32 16,4-5 15-16,5 3-12 0,-9-1 11 16,8-1 0-16,1-1 4 15,25-7-4-15,-30 12 7 16,30-12-3-16,-25 11-14 0,25-11 14 16,0 0 0-16,-26 20 0 15,26-20-11-15,-29 23 14 0,29-23 0 16,-17 31 5-16,0-5 1 15,17-26-6-15,-17 34-9 16,0-6-2-16,0 1 11 16,0-3-3-16,4 0 4 15,5-2-14-15,8-24-18 0,-13 31 22 16,9-5-12-16,4-26 35 16,0 27-17-16,0-27 4 0,0 28 4 15,0-28-3-15,4 29-13 16,-4-29 8-16,9 33 0 15,-9-33 3-15,12 36 13 0,-3-3-9 16,4-2-37-16,-13-31 30 16,8 41-7-16,9-11 14 0,-9-1-2 15,-8-29-35 1,17 36 30-16,-17-36 10 0,30 38-13 16,-30-38 15-16,30 31-12 15,-1-7 2-15,-29-24 1 16,43 26 1-16,-14-5-2 0,5-2-6 15,0-4 0-15,-8 4-9 16,-1-3 8-16,5 1 5 0,-5 0 7 16,0-1-5-16,-8-1-5 15,-17-15 15-15,34 23-1 16,-13-1-17-16,-21-22-2 0,34 26 15 16,-34-26-7-16,34 29-7 15,-17-8 14-15,-17-21-3 16,38 29-2-16,-12-8-22 15,-1 0 15-15,-4-4 1 0,5 0 0 16,8-3 10-16,-9 3-53 16,5-3 21-16,-1-2-21 15,1 0-11-15,4 0 27 0,-5 2-23 16,1-2 2-16,0 0 17 16,4 0-10-16,-13 0 40 0,4 0-6 15,1 0 11-15,-1-1 0 16,0 1 0-16,-3 0 4 15,-1 0-15-15,8-2 14 16,-12 2 3-16,-17-12-11 0,34 14 5 16,-8-2 0-16,-26-12-7 15,38 14 7-15,-21 0 0 16,8-4-17-16,1-3-35 0,-5 3-4 16,4-3 41-16,1 0-28 15,-1 2 20-15,0-2 5 16,1 3 2-16,3-3 16 0,-3 5 0 15,-1 0-5-15,1-3 21 16,-26-9-31-16,38 22 32 0,-4-5-32 16,-9-1 24-1,5-1-16-15,4 1-9 0,-1-2 24 16,1 1-20-16,-4-3 27 16,12 0-36-16,-8 2 35 15,9-2-27-15,3 0 39 0,-3 2-22 16,-10 0-16-16,6 1 25 15,-6-1-42-15,-7 0 54 0,3 0-37 16,5 1 5-16,-17-1 27 16,9 3-37-16,-26-17 8 15,34 21 14-15,-5-2-23 0,-29-19 18 16,34 22 4 0,0-3-4-16,-4-5 0 0,-5 0-8 15,1 0 11-15,-26-14 21 16,29 20-38-16,-3-6 25 0,-1 3-26 15,-25-17 22-15,34 16-1 16,-9 1-14-16,-4-3-1 16,5 3 9-16,-1-3-4 0,9-2 22 15,-8 2-32-15,3 1 18 16,5-1 0-16,0 3-37 16,-4-1 28-16,4 1-36 0,-9 2 49 15,9 0 6-15,-9 2-38 16,5-4 9-16,-5 4 7 0,1-1 3 15,-1-1 2-15,-4 0 3 16,5-3 13-16,-1 3-30 16,1 3 20-16,-5-3 15 15,4 2-37-15,9 1 40 16,-9-1-36-16,1 1 20 0,3-1-5 16,5 5-13-16,-8-2 34 15,8 2-38-15,-9-2 21 0,13 5-15 16,-12-6 6-16,7 4 19 15,-7-4-22-15,12 1 14 16,-4 0-25-16,4 0 25 0,4 0 4 16,1-1-17-16,-5-1 12 15,4 4-5-15,9-2-3 16,-9 2 20-16,5 0-38 16,-5 3 21-16,5-1 7 0,-5 3-20 15,1-2 22-15,3 0-27 16,-3 1 18-16,-5-1 21 15,4 0-31-15,9 2 5 0,-5 0 1 16,5 0 4-16,4-3 8 16,-4 3-15-16,0 2 14 15,4 1-10-15,-4-3 12 0,-5 2-4 16,5 0-16-16,-13 1 5 16,13-3 3-16,-8 0 20 0,-5 0-28 15,4 0 7 1,0-3 22-16,-8 3-33 0,4-5 36 15,5 3-42-15,-5-3 21 16,4-2 9-16,1 2 5 16,-5-2-29-16,4 0 5 0,0-3 15 15,5 1 18-15,-5-1-8 16,-4 0-44-16,5 1 20 0,-1 2 28 16,5-3-7-16,-5 3-17 15,9 0-11-15,-4-3 8 16,3 5 18-16,1-2-14 0,4 2 4 15,-4 0-4-15,4 1 4 16,-4-1 11-16,4-2-11 16,4 0 4-16,5-1 8 15,-5-1-12-15,5-1 0 0,-5 1-8 16,4 1 22-16,-3 1-18 16,-5-2-1-16,-13 4 22 15,9 0-29-15,-4 3 20 0,-5-3 10 16,5-2-29-16,-5 2-6 15,-4-5 31-15,13-2-20 16,-9-2 32-16,1-3-15 0,3-2-14 16,5-2 23-16,-4-3-25 15,3 0-8-15,1 0 26 16,4-4 5-16,-8-1 2 16,4 0-56-16,0-2 32 0,-5-2 15 15,5-5-18-15,-13 0-22 16,4-1-12-16,-8 4 27 0,0-3 25 15,-8-1-3-15,-26 8-18 16,29-11-10-16,-29 11 10 16,17-12 18-16,-17 12-12 0,0 0-24 15,26-27 14-15,-18 4-5 16,1 1-16-16,-9-2-26 16,4 1 27-16,-8-1 31 15,4 0-29-15,0 0 13 0,-9 0 19 16,1 0 4-16,-1 3-7 15,1 0-9-15,-9-1 4 16,8 3 23-16,-12 0-9 0,21 19 10 16,-25-24 15-16,-1 3-46 15,9 7 11-15,-8-1 1 16,25 15 7-16,-26-16-8 0,26 16 8 16,-21-19 14-16,21 19-18 15,0 0 0-15,0 0-18 0,-17-24 11 16,17 24 19-16,0 0-25 15,0 0-3-15,0 0 18 16,-17-19-12-16,17 19-7 16,0 0-7-16,0 0 8 15,0 0-24-15,0 0-29 0,0 0-34 16,0 0-47-16</inkml:trace>
  <inkml:trace contextRef="#ctx0" brushRef="#br0" timeOffset="55584.99">19070 9606 180 0,'0'0'-6'15,"-4"31"-37"-15,4-31-12 16</inkml:trace>
  <inkml:trace contextRef="#ctx0" brushRef="#br0" timeOffset="59973.9">22327 11692 1486 0,'0'0'240'0,"0"0"19"0,26 29-12 15,-1 1-90-15,-8-1-63 16,4 4-35-16,5 1-30 16,8-6-14-16,-34-28 6 0,34 38-30 15,-5-11 11-15,-29-27-130 16,0 0-131-16,0 0-289 16,0 0-111-16</inkml:trace>
  <inkml:trace contextRef="#ctx0" brushRef="#br0" timeOffset="60251.09">22526 11375 1251 0,'0'0'300'15,"-33"-28"26"-15,-1 11-80 0,-9 12-78 16,5 8-52-16,-4 6-22 16,-5 3-36-16,-4 7-20 0,9 3-34 15,-4 4 0-15,3 2 11 16,1 3-29-16,4 0 7 16,12 5-86-16,1 0-115 0,-1-1-181 15,10 6-118-15,11 2-3 16</inkml:trace>
  <inkml:trace contextRef="#ctx0" brushRef="#br0" timeOffset="60752.42">22052 12023 850 0,'34'-12'221'0,"-34"12"115"0,0 0 2 16,0 0-81-16,0 0-59 15,0 0-60-15,0 0-75 16,0 0-17-16,0 0-27 16,0 0-7-16,-34-5 29 0,0 5 2 15,9 5-21-15,25-5-27 16,-47 17 20-16,13-1-7 15,34-16 3-15,-34 31 11 0,1 0 6 16,11 0 29-16,5 0-2 16,1 0-7-16,7 5 8 0,1 0-19 15,8 2 19-15,-9 0-8 16,9 0-3-16,9-5 1 16,-18-2-4-16,9-5 9 15,0-26 2-15,-8 27-15 0,8-27-26 16,0 0-2-16,-30 16-10 15,9-13 6-15,21-3-10 16,-21-24 4-16,4-12-3 0,8-7 3 16,9-12-9-16,0-4-1 15,17-5 1-15,0 6 0 16,4 6 9-16,5 9-42 0,-1 8-77 16,-8 6-103-16,-17 29-152 15,0 0-286-15,47-26-165 0</inkml:trace>
  <inkml:trace contextRef="#ctx0" brushRef="#br0" timeOffset="60927.53">22150 12690 2809 0,'0'0'262'15,"0"0"-9"-15,0 0-115 0,0 0-88 16,0 0-174-16,0 0-258 16,-9-34-559-16</inkml:trace>
  <inkml:trace contextRef="#ctx0" brushRef="#br0" timeOffset="61756.09">13412 5358 1809 0,'0'0'198'0,"0"0"22"15,0 0 81-15,0 21-18 16,-9 10-67-16,9 7-31 0,-8 10-44 16,-13 4-20-16,8 3-49 15,-8 0-37-15,4 0-16 16,-8-3-9-16,-1-2-10 0,-4-5-33 16,5-2-84-16,0-5-124 15,-1-7-168-15,1-2-173 0,25-29-128 16,0 0 67-16</inkml:trace>
  <inkml:trace contextRef="#ctx0" brushRef="#br0" timeOffset="61981.23">13086 5870 837 0,'8'-31'226'16,"-8"31"23"-16,9-29 32 15,-9 29-14-15,0 0-21 16,0 0-39-16,0 0-15 0,0 0 52 15,0 0-18-15,0 0-40 16,8 24-59-16,-12 7-64 0,-9 2-26 16,-4 1-15-1,0 1-14-15,0-4-33 0,-4 0-120 16,4-7-128-16,17-24-141 16,0 0-127-16,-17 31-79 0,17-31-22 15</inkml:trace>
  <inkml:trace contextRef="#ctx0" brushRef="#br0" timeOffset="62332.47">13353 5179 980 0,'0'0'363'0,"0"0"55"16,-13-19-47-16,13 19-63 0,0 0-50 15,0 0-35-15,0 0-45 16,0 0-33-16,0 0-44 15,0 0-42-15,0 0-26 0,0 0-21 16,0 0-10-16,0 0-54 16,0 0-147-16,0 0-207 15,0 0-297-15,0 0-86 16</inkml:trace>
  <inkml:trace contextRef="#ctx0" brushRef="#br0" timeOffset="62834.8">12997 5703 799 0,'0'0'113'0,"-17"-21"77"0,17 21 118 15,0 0-53-15,-9-22-54 16,9 22-28-16,0 0-27 0,0 0 1 16,0 0-17-16,0 0-6 15,0 0-18-15,0 0 3 16,0 0-6-16,0 0-21 0,0 0-25 16,0 0 3-16,0 0-11 15,0 0 8-15,0 0-8 16,0 0 6-16,0 0-19 15,0 0-19-15,0 0 1 0,0 0-2 16,0 0 7-16,0 0 3 16,0 0 25-16,0 0 29 0,0 0-25 15,0 0-12-15,0 0 0 16,0 0 20-16,-8 26-7 0,8-26-13 16,0 24-18-16,0-24-1 15,-9 26 40-15,9-4-3 0,-8-3-9 16,0 2-6-16,-1 6-1 15,-8 1-8-15,4 3-14 16,-8 2-7-16,0 1-16 16,4-1 0-16,-8 3-104 0,-9-3-175 15,4-2-137-15,-4 5-216 16,0 0-318-16</inkml:trace>
  <inkml:trace contextRef="#ctx0" brushRef="#br0" timeOffset="64238.73">13103 11599 342 0,'0'0'24'0,"0"0"1"15,0 0-2-15,0 0 1 0,0 0 66 16,0 0-37-16,0 0-14 15,0 0 6-15,0 0 19 16,0 0 60-16,0 0-14 0,0 0-32 16,0 0 20-16,0 0-28 15,0 0-47-15,0 0-12 0,0 0 6 16,0 0 1-16,0 0 20 16,0 0-21-16,0 0-10 15,0 0-12-15,0 0 46 16,0 0-32-16,0 0 26 15,0 0-38-15,0 0 6 0,0 0-11 16,-17 7 27-16,17-7-13 16,0 0 3-16,0 0-4 0,0 0 6 15,0 0 14-15,0 0-25 16,0 0-18-16,0 0 18 16,0 0-47-16,0 0-103 0,0 0-59 15,0 0-51-15,-26 5-52 16</inkml:trace>
  <inkml:trace contextRef="#ctx0" brushRef="#br0" timeOffset="65342.46">13217 11292 704 0,'0'0'143'15,"0"0"40"-15,0 0 7 16,0 0-27-16,-8 26 20 0,8 3-18 16,0 6-16-16,0 3-8 15,-9 8-39-15,1-3-21 16,-1-1-7-16,-16 6-2 15,-1-5 3-15,-3 0-9 0,-5 0-55 16,0-8-3-16,0-4 2 16,4-4 1-16,-12-8-8 15,12-8 5-15,1-6-5 0,8-7 5 16,-5-8-6-16,1-6 10 16,8-1-5-16,0 3 55 0,17 14-23 15,-13-12-7-15,13 12 83 16,-17 24 45-16,9 11-18 15,-9 18-39-15,8 9-26 0,-8 9-25 16,0 3-11-16,1 7-17 16,-1 0-21-16,4-5-28 15,-4-7-125-15,8-7-146 0,1-12-244 16,0-12-203-16,8-12 14 16</inkml:trace>
  <inkml:trace contextRef="#ctx0" brushRef="#br0" timeOffset="65492.56">13052 12254 2374 0,'0'0'180'0,"0"0"10"16,0 0-55-16,0 0-60 0,0 0-80 15,0 0-207-15,17-24-335 16,-9 0-286-16</inkml:trace>
  <inkml:trace contextRef="#ctx0" brushRef="#br0" timeOffset="65693.7">12357 11323 2917 0,'-8'-17'99'0,"-1"1"-17"0,18-6-44 16,8-9-43-16,8-5-194 16,13-4-378-16,22-10-407 0</inkml:trace>
  <inkml:trace contextRef="#ctx0" brushRef="#br0" timeOffset="66722.38">23056 5767 885 0,'0'0'238'0,"-26"8"30"0,26-8-53 16,-25 4-39-16,4-1-48 15,-5-1-29-15,10 0-34 0,-10-2-41 16,26 0-2-16,-25-2 12 16,4-3-30-16,21 5-13 15,-17-16 20-15,17-6-23 16,0-2 19-16,8-2-26 0,9 2-19 16,-4 5 12-16,12 5-13 15,1 5 47-15,-1 6-18 0,-8 8 18 16,4 2-16-16,-21-7 12 15,21 24 0-15,-12-5 4 0,-5 5-12 16,-13-3 10-16,1 1-12 16,8-22 19-16,-21 26-13 15,-5-7 8-15,1-5-14 0,8-4 28 16,17-10-5-16,-30 9 28 16,30-9-24-16,-25 17 12 0,8 4 43 15,-8 8 49-15,-1 7-44 16,1 9-6-16,-5 2 12 15,5 8-13-15,-1 0-38 0,-3 0 10 16,3-5-24-16,9-3-5 16,-8-1-14-16,0-8 16 15,3-7-19-15,1-3-98 0,21-28-208 16,-29 26-233-16,-5-11-109 16,8-6 32-16</inkml:trace>
  <inkml:trace contextRef="#ctx0" brushRef="#br0" timeOffset="67098.63">22798 5453 380 0,'0'0'-52'15,"0"0"17"-15,0 0 28 16,0 0 3-16,0 0-13 0,0 0 14 16,0 0 3-16,0 0 2 15,0 0 47-15,0 0 36 0,0 0 11 16,0 0 47 0,0 0 32-16,21-17 4 0,-21 17 0 15,0 0 26-15,25-21-74 16,-8 4-21-16,0-2-63 0,4 0-12 15,0-2-15-15,9-1-27 16,-5-6 21-16,1-1-20 0,-1-2 10 16,5 0-11-16,-5 5-21 15,-25 26 3-15,26-28-95 0,-26 28-22 16,0 0-4-16,0 0-33 16,0 0-102-16,0 28-48 0</inkml:trace>
  <inkml:trace contextRef="#ctx0" brushRef="#br0" timeOffset="67499.89">22556 5853 944 0,'0'0'191'0,"0"0"105"0,-21 29-34 15,21-29-94-15,-9 24-58 16,9-24-43-16,0 0-16 16,0 26-7-16,0-26-16 15,0 0-10-15,30 16-8 0,-4-11 2 16,-1-7-12-16,0-10 5 16,1-2-1-16,-26 14-4 0,29-31-3 15,-12 4 31-15,-8 4 82 16,-9 23 21-16,8-22-25 0,-8 22-22 15,0 0-32-15,-25 7-24 16,-5 19 15-16,-4 15 24 0,-8 11-13 16,0 13 11-16,4 6-13 15,-5 5-10-15,5-4-11 16,4-1-7-16,9-4-9 0,-9-10-5 16,8-7-7-16,5-7-27 15,4-10-150-15,17-33-211 16,0 0-347-16,-34 19-157 0</inkml:trace>
  <inkml:trace contextRef="#ctx0" brushRef="#br0" timeOffset="67675">22200 5546 2569 0,'0'0'72'0,"0"0"86"15,-21-12-10-15,21 12-59 0,0 0-44 16,0 0-17-16,0 0-151 16,0 0-260-16,0 0-408 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3T05:37:19.29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3950 557 1043 0,'0'0'334'0,"0"0"-44"15,0 0-98-15,0 0-26 0,0 0-6 16,0 0 48-16,0 0-50 15,-4 42-36-15,-1 3-22 16,1 8-10-16,4 11 30 0,-5 2-3 16,10 3 14-16,-5 2-5 15,4-4-14-15,1-4-24 0,-1-5-19 16,-8-5 1-16,-5-10-41 16,-1-3-10-16,-9-9-45 0,19-31-108 15,-28 24-150-15,28-24-133 16,-42 13-200-16,9-15-187 15,9-6 101-15</inkml:trace>
  <inkml:trace contextRef="#ctx0" brushRef="#br0" timeOffset="316">3644 676 1212 0,'0'0'310'0,"5"-32"-7"0,-5 11-31 15,0 21-38-15,0-21-60 16,0 21-41-16,0 0 54 16,0 0 20-16,0 0-33 0,4-21-18 15,-4 21-33-15,0 0-13 16,0 0-34-16,0 0-22 0,0 0-26 16,0 0-18-16,0 0 41 15,0 0 49-15,10 36 18 0,-5 4-18 16,0 10 4-16,-5 4-21 15,4 4 8-15,1 3-39 0,5 3-22 16,-6-7-12-16,6 0 5 16,-1-5-34-16,1-4-200 0,-6-8-135 15,-8-6-66 1,4-2-169-16,0-32-401 0</inkml:trace>
  <inkml:trace contextRef="#ctx0" brushRef="#br0" timeOffset="565">3432 1259 2405 0,'0'0'275'0,"0"0"45"15,0 0 14-15,-28 8-40 16,28-8-63-16,-28 29-17 0,-5 0-27 15,33-29-81-15,-47 45-56 16,4-13-24-16,1-3-50 0,4-8-161 16,0-5-138-16,5-11-95 15,33-5-148-15,-37 6-316 16,37-6-14-16</inkml:trace>
  <inkml:trace contextRef="#ctx0" brushRef="#br0" timeOffset="745">3281 970 2297 0,'0'0'246'0,"0"0"-35"16,0 0-82-16,0 0-70 0,0 0-51 15,0 0-110-15,24-5-163 16,-24 5-287-16,0 0-130 0</inkml:trace>
  <inkml:trace contextRef="#ctx0" brushRef="#br0" timeOffset="1072">2951 1243 1205 0,'0'0'259'16,"0"0"11"-16,0 0 5 0,0 0-42 16,0 0-62-16,0 0-42 15,0 0-52-15,0 0-41 0,0 0 3 16,-33 0-10-16,5-3 9 16,-5 3-35-16,0 0 19 0,-5 3-5 15,5 7 2-15,0 6-9 16,33-16 5-16,-42 40 31 15,14 8 11-15,8 2 6 16,7 11-14-16,8 3-14 0,5 2-10 16,9 3-18-16,6 0-7 15,-1-6-104-15,5-7-165 0,-1-11-136 16,-3-13-241-16,-15-32-105 16</inkml:trace>
  <inkml:trace contextRef="#ctx0" brushRef="#br0" timeOffset="1321">2442 527 1782 0,'-10'40'304'0,"6"16"-51"0,-1 13-69 16,1 13-67-16,4 3-60 16,0 0-32-16,0-6-10 15,-5-5-88-15,5-8-174 0,-5-7-259 16,-5-12-159-16</inkml:trace>
  <inkml:trace contextRef="#ctx0" brushRef="#br0" timeOffset="1809">2183 1097 1279 0,'0'0'188'15,"9"30"-1"-15,-9 1-64 0,5-2-61 16,-1-2-49-1,-4-27 5-15,0 37 6 0,0-37-28 16,0 26-4-16,0-26 39 16,0 0-26-16,0 0-27 0,0 0 26 15,-27 14-19-15,27-14-49 16,-39-5 16-16,12-9 31 0,27 14-14 16,-29-16 9-16,29 16 43 15,-28-16-16-15,28 16-5 0,0 0 36 16,-33-5 39-16,33 5 12 15,-33 8 36-15,0 2 45 0,5 6-21 16,-1 1-12-16,-4-2 7 16,0 3-16-16,-9 4 0 15,-10-4-14-15,0 1 5 0,-9 0-11 16,-10-4-35-16,1-6-12 16,-6-4 19-16,-4-3 19 0,9-4-25 15,1-3-32-15,4-4 5 16,9-3 9-16,9-5-3 15,11-1-6-15,4-6-2 0,14-3-27 16,9-4-49-16,10-4-54 16,10-2-72-16,9-5-139 0,5 0-206 15,4-1-206-15,0 3-24 16</inkml:trace>
  <inkml:trace contextRef="#ctx0" brushRef="#br0" timeOffset="1973">1132 962 1865 0,'0'0'228'15,"42"16"9"-15,1-11-31 0,8-5-107 16,6-3-64-16,-6-4-75 16,2-4-165-16,-16 0-289 0,1-2-228 15</inkml:trace>
  <inkml:trace contextRef="#ctx0" brushRef="#br0" timeOffset="2364">363 869 2181 0,'0'0'114'0,"0"0"54"16,0 0-6-16,10 24 23 0,3 3-53 15,2-1-56-15,-6 6-41 16,6-6-21-16,-6 1 13 16,-4-3-10-16,-5-24-17 0,0 29-10 15,0-29 23-15,-10 21-19 16,10-21-9-16,-28 16 10 0,4-13 12 15,-4-3-17-15,-1-3 2 16,2-3 23-16,-2 1-19 0,1 0-4 16,0 5 8-16,-1 3 6 15,1 4 8-15,-5 10 19 16,4 1 10-16,2 9-16 0,3 4-21 16,5-1-9-16,10-6-57 15,9-24-166-15,-10 34-180 0,10-34-186 16,0 0-118-16</inkml:trace>
  <inkml:trace contextRef="#ctx0" brushRef="#br0" timeOffset="2617">1679 0 1842 0,'0'0'123'0,"0"0"125"16,0 0 81-16,0 0-26 0,-33 37-115 15,-24 6-70-15,-18 9-33 16,-15 7-36-16,-18 1-33 0,-10 7-16 16,-10-4-15-16,1 4-112 15,-5-3-141-15,-5-4-160 0,5-1-323 16,9-9-81-16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3T05:37:14.28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5364 438 962 0,'0'0'314'16,"0"0"-7"-16,0 0-25 15,19 14-30-15,0-1-27 16,5 5-8-16,-1 3-55 0,5 3-23 15,5 0-26-15,0 3-44 16,0-6-26-16,0 0-12 0,-4-2-15 16,-1-3-20-16,-9-6 14 15,-19-10-3-15,0 0-3 16,19 9-8-16,-19-9 4 0,0 0 0 16,0 0-27-16,0 0 12 15,0 0 5-15,0 0-12 0,0 0 2 16,0 0 27-16,0 0-10 15,-24-14-3-15,1 11 15 0,23 3-6 16,-29 17-1-16,6-2 5 16,23-15 29-16,-38 35-3 0,10-4-8 15,-1-4 40-15,11 2 2 16,-1 0-19-16,-5-2-18 16,24-27-23-16,-23 37-7 15,23-37 6-15,-33 31-155 0,33-31-156 16,-43 17-299-16,43-17-216 15</inkml:trace>
  <inkml:trace contextRef="#ctx0" brushRef="#br0" timeOffset="222">5317 767 1418 0,'0'0'427'15,"0"0"-58"-15,0 0-30 0,0 0-49 16,0 0-56-16,-23 32-20 16,-10-6-42-16,-5 1-64 15,-5 0-61-15,-4-4-18 16,0 1-78-16,5-2-116 0,-5-7-161 16,9-2-236-16,38-13-283 15</inkml:trace>
  <inkml:trace contextRef="#ctx0" brushRef="#br0" timeOffset="821">4912 531 795 0,'0'0'279'15,"0"0"-3"-15,-14-21-33 0,14 21-59 16,0 0 4-16,0 0-7 16,0 0-35-16,0 0-17 0,-24 13 22 15,24-13-1-15,-19 29-37 16,5 3 9-16,0 0-14 0,-5 3-39 16,5-6-17-16,-5-3-17 15,-9 3 0-15,-10-2 1 0,-4-6-44 16,-10-5 11-16,-5-3 5 15,-9-5-16-15,-5-6 3 16,5-2-42-16,5-5-15 0,5-2-4 16,4-7 5-16,9 1-21 15,10-3 2-15,33 16 31 0,-33-24 15 16,33 24-1-16,0 0 12 16,0 0 20-16,0 0-10 0,0 0 13 15,0 0 10-15,0 0-10 16,0 0 9-16,0 0 45 0,0 0 2 15,0 0 4-15,0 0-10 16,-28 29 1-16,28-29-18 16,0 0 11-16,-33 24 14 15,33-24 9-15,0 0 29 0,0 0 15 16,-24 8 15-16,24-8-21 16,0 0-36-16,0 0-5 0,-14-29-9 15,10 0-25-15,4-3-15 16,4-2-6-16,1-4 3 0,0-1-19 15,-1 2 0-15,6-1 11 16,-5 9-16-16,-5 3-58 0,0 26-61 16,0-21-59-16,0 21-65 15,0 0-124-15,0 0-233 16,0 0-258-16</inkml:trace>
  <inkml:trace contextRef="#ctx0" brushRef="#br0" timeOffset="998">4516 998 2220 0,'0'0'372'0,"0"0"-70"0,28 31-124 16,-28-31-84-16,0 0-137 15,0 0-182-15,0 0-305 16,0 0-420-16</inkml:trace>
  <inkml:trace contextRef="#ctx0" brushRef="#br0" timeOffset="1161">3997 1029 2051 0,'43'3'219'15,"-1"-6"-106"-15,-4 3-50 16,-1-5-167-16,-37 5-246 0,38-16-330 16</inkml:trace>
  <inkml:trace contextRef="#ctx0" brushRef="#br0" timeOffset="1381">3804 759 2152 0,'0'0'425'0,"0"0"-101"16,-33 21-71-16,-14 6-76 0,0 5-75 16,-1 2-55-16,1 1-28 15,-5-4-75-15,10-4-125 0,4-6-142 16,38-21-277-16,0 0-194 15</inkml:trace>
  <inkml:trace contextRef="#ctx0" brushRef="#br0" timeOffset="1745">3554 706 1978 0,'0'0'356'0,"0"0"-45"16,0 0-68-16,-33 21-65 0,0 3-34 15,33-24-42-15,-42 43-33 16,4-3-9-16,14-4-35 0,1 2 1 16,4-1-10-16,0-6-2 15,19-31 1-15,-19 35 20 0,19-35-9 16,0 0-10-16,-42 29-10 15,4-16 0-15,0-10 4 0,5-6-6 16,33 3-2-16,-42-24 4 16,42 24-6-16,-38-39 0 15,15-1-10-15,13-5 1 0,20 2 3 16,4-2-5-16,9 3-2 16,10 2-11-16,0 8-55 0,5 4-104 15,-5 6-174-15,0 1-117 16,-5 2-283-16</inkml:trace>
  <inkml:trace contextRef="#ctx0" brushRef="#br0" timeOffset="1970">2743 284 2415 0,'0'0'306'16,"0"0"-21"-16,0 0-89 16,-14 48-85-16,5 3-61 0,-1-1-27 15,1 3-6-15,-1 3-132 16,-9-3-150-16,1-3-207 0,-6-8-281 16,5-2-40-16</inkml:trace>
  <inkml:trace contextRef="#ctx0" brushRef="#br0" timeOffset="2170">2423 653 2279 0,'0'0'344'15,"0"0"-40"-15,0 0-87 0,-15 37-68 16,-3 5-49-16,-6 3-52 15,-9-5-26-15,-5 0-40 0,5-8-116 16,-4-3-129-16,37-29-227 16,-43 21-362-16</inkml:trace>
  <inkml:trace contextRef="#ctx0" brushRef="#br0" timeOffset="2337">2342 489 2541 0,'15'-21'135'0,"-15"21"-65"15,0 0-37-15,0 0-73 16,0 0-157-16,0 0-282 16,0 0-208-16</inkml:trace>
  <inkml:trace contextRef="#ctx0" brushRef="#br0" timeOffset="2996">1862 547 1848 0,'14'32'136'0,"-14"-32"-25"15,14 32-19-15,-14-32 18 0,9 26 9 16,-9-26-42-16,0 0-21 16,-19 29-48-16,19-29-4 0,0 0-28 15,-42 19-8-15,42-19-6 16,0 0-65-16,-33-8 103 0,33 8-186 16,0 0 63-16,9-35 37 15,10 6 54-15,-19 29 3 0,38-34 24 16,-10 13 48-16,-28 21 13 15,24-16-18-15,-24 16-21 16,0 0 10-16,0 0 65 0,0 0 36 16,0 0-17-16,0 0-61 15,-28 31-19-15,4-4 12 0,-9-3 12 16,0 0 10-16,0-3-10 16,-5-3-18-16,1-2-19 0,-1-2 8 15,-5-4 1-15,1-2-19 16,4-2-8-16,1-6-5 0,37 0 1 15,-43-3 14-15,43 3 6 16,-38-11-38-16,38 11-45 0,0 0-39 16,0 0 24-16,0 0 35 15,-23-34 12-15,23 34-14 16,0 0 17-16,-10-32 14 16,10 32 12-16,0 0-16 0,0 0 9 15,0 0-17-15,0 0 11 16,0 0 31-16,0 0-8 0,33-10-22 15,-33 10 6-15,0 0 16 16,0 0 39-16,0 0 82 0,19 36 4 16,-19-36-31-16,-9 40 2 15,-5-5-9-15,-15-1-12 0,29-34-27 16,-51 40-30-16,3-6-22 16,1-7 15-16,-5-9-127 15,1-9-148-15,3-9-235 0,1-3-169 16,0 3 178-16</inkml:trace>
  <inkml:trace contextRef="#ctx0" brushRef="#br0" timeOffset="3372">1074 24 1211 0,'0'0'279'0,"29"-24"56"0,-29 24 30 16,4 29-70-16,-4 16-63 15,-4 14-37-15,-6 4-4 0,1 6-46 16,4-2-40 0,-4 3-44-16,9-4-39 0,0-6-14 15,4-1-105-15,-4-9-215 16,0-5-317-16,0-45-350 0</inkml:trace>
  <inkml:trace contextRef="#ctx0" brushRef="#br0" timeOffset="4076">829 661 2395 0,'0'0'267'0,"0"0"10"0,0 0-58 15,0 0-104-15,0 0-47 16,0 0-36-16,0 0-20 0,0 0-6 16,0 0-14-16,-5-26-27 15,1 2-31-15,8 0-36 0,1 0-5 16,9 3 15-16,-14 21 2 15,38-29 38-15,-5 8 10 0,-5 5 11 16,1 8 6 0,-29 8 9-16,28-3 7 0,-28 3 27 15,0 0 26-15,0 0 20 16,0 37-8-16,-19-8-20 0,-9 1-17 16,-10-7-19-16,-9 1 5 15,-10-3-1-15,-4-5 1 0,-5-3 3 16,0-2-6-16,0-8-6 15,9-3-12-15,10-3 3 0,10-10-35 16,4-3-24-16,33 16-22 16,-15-34 21-16,15 4 39 0,10 3 14 15,13 4 11 1,1 4-15-16,4 6 10 0,1 2 4 16,-1 4 10-16,-5 4 3 15,-23 3 10-15,24 8 2 0,-24-8 33 16,0 0 30-16,5 37-14 15,-15-6 0-15,-9 2-14 0,-14-2 1 16,-9 4 17-16,-10 4-5 16,-4 1-4-16,-1 3-19 0,0 2 0 15,6 2 2-15,3-1 3 16,6-1-6-16,4 0-16 0,15 2 13 16,4-1 22-16,9-1 18 15,15 1 17-15,9 1 34 16,15-4 16-16,13 2-9 0,19-5-36 15,10-6-35-15,9-10-26 16,5-6-25-16,0-10-9 0,-5-5-13 16,-9-11-95-16,-1-5-88 15,-13-8-83-15,-5-9-178 16,-10-12-155-16,-4-14-230 0</inkml:trace>
  <inkml:trace contextRef="#ctx0" brushRef="#br0" timeOffset="4277">127 164 2087 0,'0'0'56'0,"52"-10"9"0,23-1-29 15,10 6-31-15,9 0-155 16,0-3-340-16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3T05:37:23.21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8684 668 1196 0,'0'0'290'16,"0"0"-26"-16,0 0-60 0,0 0-71 15,0 0-23-15,-24-3 27 16,24 3-72-16,0 0-15 0,0 0-12 15,-14 24-4-15,14-24-20 16,0 0 5-16,14 24-7 16,-14-24-12-16,29 9 12 0,-29-9-27 15,28-3-8-15,-28 3 15 16,33-14 8-16,-33 14-12 0,24-23 18 16,-24 23 1-16,13-32-7 15,-8 8-8-15,-5 24 0 0,0-30 8 16,-9 9 10-16,9 21-15 15,-28-12 5-15,-5 12 18 16,-5 7 16-16,-4 7 23 0,-6 4-13 16,-3 6 11-16,-6 3-25 15,5 2-23-15,-4-6 26 16,4 4-45-16,5-6 17 0,8-2-5 16,6-3 3-16,6-3-3 15,27-13-5-15,-24 13 5 0,24-13-6 16,0 0-9-16,0 0-2 15,0 0-5-15,0 0 0 0,0 0 3 16,24 16 7-16,3-3-11 16,2-5 15-16,4 0-10 0,4-3 22 15,11 6-18-15,-6-3 22 16,0 2-12-16,-3 1-4 0,-12 0 1 16,-3-6-4-16,-24-5 16 15,0 0 5-15,0 0 15 16,0 0-1-16,-9 27-10 0,9-27-8 15,-38 29-6-15,-5-3 0 16,1-2 0-16,0 2-5 16,4 1 17-16,1 0-22 0,4 2 18 15,9-5-8-15,24-24 2 16,-24 34-15-16,15-5 26 0,9-29-26 16,0 0 13-16,9 24-19 15,-9-24 0-15,0 0-29 0,33 10 4 16,-33-10 6-16,33-2 38 15,-33 2-17-15,24-13 17 16,-24 13-9-16,0 0 12 0,0 0-7 16,0 0 8-16,0 0-7 15,-9-24 23-15,-15 11-5 0,-14 5 3 16,-5 5-5-16,-13 0 16 16,-10 1-13-16,5-1 1 0,-5 0-13 15,9-2-4-15,0 0 25 16,15-3-18-16,9 0 7 0,5-3-41 15,28 11-12-15,-14-21-35 16,9-3 11-16,5 24 26 0,19-21-8 16,-19 21 35-16,28-16-18 15,-4 14 41-15,-24 2-23 16,28 15 32-16,-28-15-10 0,19 38 51 16,-9-4 6-16,-6 0 13 15,-8-2 15-15,-6 0-7 16,-9 0 3-16,-4-3-27 0,-15-2-30 15,-10-3-7-15,-3-9-33 16,-10-1-50-16,4-7-92 0,1 2-69 16,4-7-174-16,9-7-199 15,43 5-20-15</inkml:trace>
  <inkml:trace contextRef="#ctx0" brushRef="#br0" timeOffset="190">8330 1514 1909 0,'0'0'250'0,"0"0"-28"0,0 0-86 16,33 10-81-16,-33-10-77 15,0 0-127-15,0 0-158 0,0 0-318 16</inkml:trace>
  <inkml:trace contextRef="#ctx0" brushRef="#br0" timeOffset="697">7279 724 1962 0,'0'0'170'0,"-23"3"20"0,-1 7-37 16,0 9-58-16,6 4-34 15,-6 7-35-15,9 2-5 0,2-1-13 16,8 1-8-16,10 0-3 15,4-3 11-15,5-2-26 0,-14-27-38 16,29 29-3-16,-29-29 6 16,27 24 13-16,-27-24 30 0,0 0 21 15,0 0-11-15,0 0-20 16,0 0 20-16,-23 0-5 0,-20-5 5 16,1-9 3-16,0-2-12 15,-6-2 9-15,2-3 0 16,3 2-7-16,0-2 14 15,10 2 1-15,10 6 37 0,23 13-4 16,-23-13-3-16,23 13 3 16,0 0 51-16,-20 13 67 0,20-13-51 15,-18 37-16-15,3-2-9 16,6-1-32-16,0 1-13 0,4-1-29 16,5 1 6-16,0-4-15 15,10-2-17-15,-10-29-238 0,9 32-150 16,-9-32-258-16,33 24-161 15</inkml:trace>
  <inkml:trace contextRef="#ctx0" brushRef="#br0" timeOffset="960">6449 419 2028 0,'-14'-21'206'16,"14"21"-7"-16,0 0-77 15,0 0-16-15,0 0 91 16,-14 29-55-16,5 16-36 16,4 13-51-16,5 11-28 0,5 9-10 15,4 1-8-15,1-2 5 16,-1-6-70-16,-4-4-141 0,-1-12-104 15,1-10-219-15,-10-5-257 16</inkml:trace>
  <inkml:trace contextRef="#ctx0" brushRef="#br0" timeOffset="1532">6138 973 1548 0,'19'-24'233'16,"-19"24"-1"-16,0 0-48 0,0 0-66 15,-23 0-20-15,-6 6-19 16,6 7-25-16,-6 2 13 0,5 4-43 16,1 0-5-16,0 5-4 15,3-6-8-15,7 6 8 0,13-24-11 16,-10 32-4-16,10-3 11 15,0-29-11-15,19 37 3 0,0-5 0 16,-19-32-19-16,33 34 31 16,-33-34-7-16,33 29-16 15,-33-29 61-15,0 0 69 0,14 30 23 16,-14-30-25-16,0 0-55 16,-38 26-16-16,1-10 17 0,-6-10-26 15,0-1 7-15,6-5 15 16,-1-5 13-16,1-1 27 0,4-7-2 15,4-3 11-15,29 16-17 16,-28-40-49-16,14 6-3 0,5-4-30 16,13-1-20-16,6 2 3 15,3-8-72-15,7 2-74 0,3-2-86 16,6 0-223-16,-11 5-195 16,1 1-282-16</inkml:trace>
  <inkml:trace contextRef="#ctx0" brushRef="#br0" timeOffset="1833">5158 515 2183 0,'0'0'256'0,"0"0"-32"16,0 0-85-1,0 0-63-15,0 0 2 0,4 29 28 16,1 18-35-16,-1 9-26 16,-4 7-20-16,6 6-1 0,3 0-10 15,0-2-17-15,0-6-30 16,1-6-174-16,-5-4-123 0,-5-6-264 15,0-8-197-15</inkml:trace>
  <inkml:trace contextRef="#ctx0" brushRef="#br0" timeOffset="2069">4861 1074 1795 0,'0'0'201'0,"0"0"-4"16,0 0 65-16,0 0 58 16,0 0-76-16,-14 32-68 0,-1 4-11 15,-3 4-68-15,-11 0-52 16,1-6-19-16,-10-1-17 0,5-4-51 16,-4-5-92-16,8-11-131 15,29-13-124-15,-33 8-245 16,33-8-28-16,0 0 33 0</inkml:trace>
  <inkml:trace contextRef="#ctx0" brushRef="#br0" timeOffset="2229">4814 734 1947 0,'0'0'253'0,"0"0"-79"16,4-18-81-16,-4 18-57 15,0 0-36-15,0 0-142 0,0 0-222 16,0 0-152-16,0 0-123 16</inkml:trace>
  <inkml:trace contextRef="#ctx0" brushRef="#br0" timeOffset="2905">4412 756 1606 0,'-13'32'93'0,"13"-32"139"16,0 34 15-16,0-2-53 0,0-3-21 16,-5 5 7-16,0-2-37 15,-5-3-57-15,-8 3-34 0,-10 0-19 16,-5-3-18-16,-10-3-8 15,6-7-7-15,-6-3 8 0,5-8 4 16,5-3-24-16,0-10-41 16,33 5-76-16,-28-29-16 0,9-6 35 15,19-10-10-15,10-5 12 16,9 0 39-16,4 0 44 0,1 5 8 16,-1 7-35-1,0 12 33-15,-23 26 16 0,29-11 8 16,-29 11 42-16,0 0 13 15,19 35 8-15,-14 2 14 0,-15-1-18 16,-4 2-35-16,-15-1-16 16,-4-5 4-16,-4-1-4 0,-10-7 2 15,-1-5-15-15,2-8-33 16,8-6 16-16,0-8 4 0,10-2-56 16,28 5-10-16,-33-32-6 15,19 1 37-15,4 1 24 0,6 3 24 16,4 27 18-16,0-26 25 15,0 26-24-15,0 0-14 0,0 0 15 16,0 0 50-16,0 0 49 16,0 0-13-16,0 0-18 15,-33 26-25-15,4 1-12 0,1-6-8 16,0-2 5-16,0-6 15 16,4-2 36-16,0-6-4 0,24-5 1 15,-23-3 1-15,23 3-16 16,-24-21-4-16,15-6-27 0,-1-9-29 15,10-12-15-15,0-5 8 16,5-8-10-16,0-2-14 0,4-1 1 16,1 2-62-16,4 2-82 15,0 7-124-15,-5 5-93 0,1 11-85 16,-1 5-169-16,-9 32 2 16</inkml:trace>
  <inkml:trace contextRef="#ctx0" brushRef="#br0" timeOffset="3066">3950 273 1585 0,'53'-18'293'16,"3"-4"-36"-16,0-1-80 0,6-6-102 16,-5 5-42-16,-11 5-60 15,-7 3-156-15,-12 3-282 0,-27 13-288 16</inkml:trace>
  <inkml:trace contextRef="#ctx0" brushRef="#br0" timeOffset="3408">3050 1076 2126 0,'0'0'220'0,"0"0"-45"16,-23-24-70-16,13 3-44 15,10 0-16-15,5 0-33 0,9 3-25 16,-14 18 16-16,29-27 5 16,-1 11-16-16,-9 3-1 0,-19 13-1 15,0 0-13-15,23-6 12 16,-23 6 21-16,0 0 10 0,0 35-15 15,-4-3 2-15,-11-1-7 16,-3 4 5-16,-1-1 14 0,-5-1-19 16,1-5-9-16,-1 1-3 15,24-29-52-15,-38 33-94 0,1-15-127 16,37-18-158-16,-43 11-11 16,5-6-14-16</inkml:trace>
  <inkml:trace contextRef="#ctx0" brushRef="#br0" timeOffset="3800">2786 883 1631 0,'0'0'310'0,"24"3"-57"16,-24-3-118-16,0 0-44 16,0 0-33-16,0 0 3 0,0 0-27 15,0 0-7-15,0 0-6 16,0 0-8-16,0 0 26 0,-19 26 12 16,0-2 3-16,-4 2 17 15,-6 4 24-15,-4 7-6 0,0 5-1 16,0 6-10-16,-4 2-14 15,-6 6-10-15,6-1-20 16,-1-1-16-16,-5-1-15 0,10-1 8 16,-4-4-7-16,4-3 6 15,0-3-6-15,4-7 2 0,29-35-38 16,-47 32-69-16,14-13-67 16,33-19-71-16,-37 7-168 0,37-7-261 15,0 0-32-15</inkml:trace>
  <inkml:trace contextRef="#ctx0" brushRef="#br0" timeOffset="3961">2579 1551 1211 0,'61'-8'218'0,"1"-3"-110"16,4-2-43-16,0-3-36 0,0 6-96 15,-5-4-187-15,0-2-135 16</inkml:trace>
  <inkml:trace contextRef="#ctx0" brushRef="#br0" timeOffset="4705">2202 872 1117 0,'0'0'85'16,"0"0"-51"-16,0 0 99 15,0 0-6-15,0 0 28 0,0 0-63 16,0 0-6-16,14 35-24 16,-14-9 9-16,0-26-46 0,0 27-15 15,0-27 6-15,-5 29-29 16,5-29 25-16,-19 21 7 15,19-21-26-15,-33 16 7 16,5-8 20-16,0-2-17 0,0-6-10 16,-1-3-13-16,6 3 30 15,-6 0-7-15,1 0 47 0,5 8 2 16,-6 2 87-16,-4 11-34 16,5 0-23-16,0 6-39 0,4 3-29 15,5-2 3-15,19-28-125 16,-14 32-176-16,14-32-234 0,10 27-103 15</inkml:trace>
  <inkml:trace contextRef="#ctx0" brushRef="#br0" timeOffset="4964">3060 0 1605 0,'0'0'323'16,"0"0"-62"-16,0 0-41 16,0 0-51-16,-28 29-34 0,-29 16-44 15,-14 9-63-15,-9 4-1 16,-9 6-12-16,-6 4-136 0,-8 1-176 15,-6 0-243-15,5 0-160 16</inkml:trace>
  <inkml:trace contextRef="#ctx0" brushRef="#br0" timeOffset="5237">1287 917 1573 0,'0'0'137'0,"0"0"142"0,24 16-6 16,-24-16-58-16,28 32-29 16,-4-2 12-16,-1 1-28 0,-13 1-43 15,-6-3-39-15,-8 3-36 16,-6 3-21-16,-9-7-18 0,-9 1-19 15,-5-2-100 1,-9-6-147-16,-5-2-178 0,-1-6-227 16,6-5-72-16</inkml:trace>
  <inkml:trace contextRef="#ctx0" brushRef="#br0" timeOffset="5448">1000 530 1374 0,'0'0'168'16,"9"-21"2"-16,-9 21-7 15,0 0 183-15,0 27-101 16,0 10-109-16,0 16-61 16,-5 8-26-16,5 5-24 0,0 0-21 15,-4-2-69-15,4 0-138 16,-10-4-193-16,1-6-210 0,-1-9-30 15</inkml:trace>
  <inkml:trace contextRef="#ctx0" brushRef="#br0" timeOffset="6109">689 1238 1132 0,'0'0'355'0,"-33"-10"27"15,33 10-50-15,0 0-169 0,-29-27-77 16,15 3-31-16,9 1-39 16,5-7-30-16,10 1-14 0,4-3-1 15,0 3 20-15,5 2-20 16,-19 27 6-16,33-29 6 16,-5 11 6-16,-28 18 11 0,33-5 0 15,-4 5-13-15,-29 0 8 16,28 16 14-16,-28-16-4 0,19 31-16 15,-15-4 14-15,-4-27 14 16,-18 37 9-16,-15-6-26 0,-5-4-6 16,-9-6 17-16,0-2-3 15,-1-6-13-15,6-2-3 16,9-11 25-16,5 0 16 0,28 0-27 16,0 0-6-16,-24-43 10 15,15-2-10-15,4-5 9 0,10-5-14 16,-1-2 9-16,1 2-4 15,0 8-24-15,4 4 44 0,-9 11 21 16,0 11-20-16,0 21-24 16,0 0-4-16,0 0 11 0,0 0 14 15,0 27-31-15,-4 12 37 16,-6 14-24-16,1 8 0 16,4 8 8-16,-4 3 2 15,-1 7-5-15,1 6 23 0,4 0 50 16,5-3-10-16,0 3-28 15,0-9 35-15,5-4 38 0,-5-9-10 16,0-15 19-16,-5-5-14 16,-4-11-43-16,-6-6-34 0,-13-10-4 15,-10-8-1-15,-4-8-20 16,-5-5-10-16,0-9 0 0,4-4 11 16,-4-16-5-16,5-6 6 15,4-10-14-15,14-9 17 0,10-2-11 16,14-2-3-16,14-4-16 15,10 4-75-15,9-4-174 16,5 6-188-16,9-2-213 0,5 2-59 16</inkml:trace>
  <inkml:trace contextRef="#ctx0" brushRef="#br0" timeOffset="6289">585 472 2359 0,'0'0'183'0,"0"0"26"15,0 0-64-15,0 0-64 0,0 0-47 16,0 0-226-16,0 0-149 16,0 0-231-16,33 5-73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3T05:37:30.50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867 24 1237 0,'0'0'285'16,"0"0"10"-16,29-13-85 15,-29 13-76-15,0 0-66 16,0 0-35-16,0 0 43 0,0 0-8 16,-5 30-34-16,0-4-26 15,0 0-5-15,5-26 10 0,-14 32-10 16,14-32-3-16,-37 24 0 16,-1-16-59-16,1-5-73 15,-2-9-63-15,-3-5-32 0,42 11-33 16,-42-26 107-1,42 26 7-15,-38-37 60 0,38 37 28 16,-24-42 87-16,24 42 36 16,0 0 6-16,-13-38-5 0,13 38-25 15,0 0-46-15,0 0 18 16,0 0 47-16,0 0 35 16,0 0 24-16,0 0 15 0,-10 46 33 15,-4-6-55-15,9-4-13 16,-5-4 1-16,1 0 42 0,9-32-9 15,-24 35-28 1,-9-14-58-16,-4-6-23 0,-6-9-3 16,-9-3-7-16,1-6-14 15,-1-3 0-15,5-4-11 16,-1-1-67-16,6-2-82 0,4 2-99 16,38 11-248-16,-42-18-197 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3T05:37:30.69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27 1833 0,'43'13'240'16,"4"-5"-68"-16,0-8-96 15,10-2-31-15,9-4-59 0,4-2-139 16,6-5-245-16,-10-6-199 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3T05:37:30.89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844 0 1120 0,'-62'8'101'16,"-13"8"107"-16,-15 7-36 0,-13 10-81 16,-10 1-47-16,-10 8-30 15,-9 1-279-15,-14-1-232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3T05:37:31.32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10338 772 1600 0,'0'0'298'0,"0"0"-48"16,-37 48-61-16,8-1 17 0,5-4-66 15,5 2-16-15,-8-5-40 16,-6 0-27-16,-6-6-14 16,-3-2-33-16,-9-3 0 15,-11-10 1-15,5-6-21 0,5-8 10 16,5-5-8-16,14-8-52 15,33 8-34-15,0 0-5 0,-19-37 13 16,25 3 40-16,-6 34-9 16,37-35 52-16,1 14-14 15,-1 10 8-15,-4 11 18 0,-33 0 14 16,38 22 52-16,-19 4 37 16,-5 9 9-16,-19-1 11 0,-8 6-30 15,-16 1-23 1,-8-5-51-16,-11 4-11 0,-3-5-13 15,-6-6-103-15,0-7-144 16,-4-1-252-16,9-6-229 0,9-4-9 16</inkml:trace>
  <inkml:trace contextRef="#ctx0" brushRef="#br0" timeOffset="225">9890 1462 2069 0,'42'-8'269'0,"-9"3"-34"15,6 5-27-15,-2 5 71 16,5 6-57-16,-4 5-84 16,0 0-56-16,-5 3-48 0,-33-19-9 15,19 26-12-15,-19-26-53 16,-19 26-111-16,-19-7-147 0,-9-9-221 15,-10-7-463-15</inkml:trace>
  <inkml:trace contextRef="#ctx0" brushRef="#br0" timeOffset="584">9782 526 1417 0,'0'0'268'15,"18"53"11"-15,-22 5-6 0,-19 1-55 16,-16-1-57-16,-12-2-62 16,-20-6-35-16,-14-5 9 0,-19-8-10 15,-14-8 2-15,-14-10 33 16,-9-6-19-16,0-8-1 15,0-5-31-15,3 0 25 16,16-3-20-16,19 6-21 0,13 3 7 16,15 9 22-16,9 9 15 15,18 11-9-15,10 7 12 16,10 3-43-16,10 4-4 0,8-1-27 16,10-3 9-16,0-8-115 15,10-8-145-15,-10-29-211 0,0 0-257 16,27 13-196-16</inkml:trace>
  <inkml:trace contextRef="#ctx0" brushRef="#br0" timeOffset="826">8598 499 2231 0,'0'0'108'16,"29"-29"92"-16,-5 3-45 16,3 7 27-16,6 3-10 0,0 5-84 15,6 8-36-15,-6 0-27 16,-6 9-18-16,-27-6-17 16,29 19-5-16,-29-19-32 15,-5 40-115-15,-13-3-273 0,-21 0-392 16</inkml:trace>
  <inkml:trace contextRef="#ctx0" brushRef="#br0" timeOffset="1276">7589 881 2192 0,'0'0'269'16,"0"0"31"-16,0 0-1 15,0 0-65-15,0 0-109 0,0 0-70 16,0 0-28-16,0 0-1 16,0 0-16-16,0 0-59 0,0 0-32 15,10-26-20-15,-10 26-22 16,0 0-42-16,19-35 38 15,-19 35 60-15,33-24 28 0,-33 24 14 16,37-8 4-16,-37 8 29 16,39 13 1-16,-39-13 25 15,0 0 28-15,4 38 16 16,-8-7-12-16,-20-1 5 0,-9-4-5 16,-15 6-11-16,-12-3 7 15,-16 5-3-15,-4 1-5 0,-5 7-6 16,-4 3-11-16,8 3-24 15,1-2-5-15,4 2 12 16,16-11-15-16,7-2-20 0,7-14-109 16,7-11-141-16,6-7-214 15,33-3-270-15,-23-29-40 16</inkml:trace>
  <inkml:trace contextRef="#ctx0" brushRef="#br0" timeOffset="1449">7358 483 1908 0,'62'-13'184'0,"8"0"45"16,2 3-30-16,3-2-93 0,0 0-59 16,-4-2-73-16,-5-3-136 15,-14 4-234-15,-10 0-297 16</inkml:trace>
  <inkml:trace contextRef="#ctx0" brushRef="#br0" timeOffset="1668">6859 342 2252 0,'0'0'223'15,"-23"35"39"-15,8 8-28 16,10 10-86-16,1 8-51 16,-5 8-52-16,3 0-32 15,-3 2-114-15,-5-7-130 0,0-6-152 16,-15-8-213-16,2-10-174 16</inkml:trace>
  <inkml:trace contextRef="#ctx0" brushRef="#br0" timeOffset="1853">6458 891 1750 0,'0'0'384'16,"0"0"-44"-16,15 30-55 16,-11 4-18-16,-14 6-90 15,-3 0-84-15,-7 5-59 0,-3-3-29 16,-5 0-146-16,-10-7-175 15,-14-5-261-15,1-11-219 0</inkml:trace>
  <inkml:trace contextRef="#ctx0" brushRef="#br0" timeOffset="2125">5921 748 1877 0,'0'0'267'0,"33"27"-4"16,-15-1-55-16,-8 7-4 16,-5 0-30-16,-5 5-54 15,-5-1-49-15,-5 0-31 0,-13 0-20 16,-10-5-23-16,-4-6-75 15,-11-7-121-15,-3-5-121 0,-6-9-119 16,5-8-123-16,5-2-59 16</inkml:trace>
  <inkml:trace contextRef="#ctx0" brushRef="#br0" timeOffset="2325">5671 241 1965 0,'0'0'139'0,"0"29"59"16,-5 16 16-16,-4 14-30 15,0 16-52-15,-1 4-64 0,1 6-31 16,-5 0-29 0,-1-3-88-16,-3-2-138 0,-11-9-235 15,1-12-204-15,-5-11-57 16</inkml:trace>
  <inkml:trace contextRef="#ctx0" brushRef="#br0" timeOffset="2541">5228 765 1607 0,'0'0'282'15,"0"0"1"-15,0 47-33 0,-5-2-77 16,-14 3-59-16,-5-3-59 16,1-5-27-16,-10-4-14 0,0-3-88 15,-4-7-153-15,4-7-175 16,33-19-167-16,-39 10-29 16</inkml:trace>
  <inkml:trace contextRef="#ctx0" brushRef="#br0" timeOffset="3020">5006 627 1080 0,'0'0'241'16,"0"0"83"-16,0 0-37 0,0 0-71 15,15 42-34 1,-15-10-20-16,0-32-23 0,-10 37-48 16,10-37-34-16,-23 34-19 15,23-34-19-15,0 0-4 0,-39 35-12 16,39-35 4-16,-37 21-1 15,37-21 10-15,-42 3-16 16,42-3-9-16,0 0-1 0,-33-32-32 16,13 3 7-16,11 0 31 15,9 29-2-15,-4-35 39 0,4 35-7 16,0 0-26-16,0 0-10 16,0 0 47-16,0 0 166 0,0 0 3 15,-20 32-36 1,2 10-28-16,-6 12-18 0,0-4-53 15,-3 2-34-15,-6-4-14 16,-6-3-14-16,-3-10-101 0,-5-11-133 16,0-8-103-16,9-8-157 15,1-16-356-15</inkml:trace>
  <inkml:trace contextRef="#ctx0" brushRef="#br0" timeOffset="3185">4874 281 2600 0,'0'0'139'0,"0"0"-49"16,0 0-37-16,0 0-61 0,0 0-122 16,0 0-250-16,24 0-287 15</inkml:trace>
  <inkml:trace contextRef="#ctx0" brushRef="#br0" timeOffset="4020">3470 794 2165 0,'0'0'329'16,"0"0"-55"-16,0 0-42 0,0 0-8 16,0 0-5-16,0 0-50 15,0 0-61-15,0 0-31 16,0 0-43-16,0 0-27 0,0 0-72 16,18-32-65-16,1-3-36 15,-5-5-21-15,-5-5-8 0,6 0 19 16,-1 0 49-16,0 3 18 15,0 2 26-15,5 8 15 16,-19 32 33-16,29-29-4 0,4 12 19 16,4 7 26-16,10 7-2 15,5 6-30-15,0 2 39 16,5-3-13-16,-11 1 3 16,-3 0-12-16,-5 0 3 0,-10-3 14 15,-28 0 20-15,23 2 23 16,-23-2 18-16,0 0 28 15,0 0-54-15,0 0-17 0,-27 30 48 16,-12 2 34-16,-7 3 18 16,-7 10-24-16,-7-3-9 0,-6 8-27 15,4-4-33-15,-8-1 2 16,-2-3-33-16,-7-10 11 16,8-3-16-16,0-8 6 15,10-8 2-15,9-5-14 0,5-8 17 16,14-3-12-16,33 3-35 15,0 0-30-15,-19-33-2 16,19-5-6-16,10 9-11 0,-10 29 40 16,37-37 9-16,-8 13 18 15,-29 24 13-15,42-16-12 0,-42 16 23 16,33 11 68-16,-33-11 50 16,18 42-8-16,-18 1 0 15,-9 5 2-15,-9 2-28 0,-6-3-42 16,-9-2-7-16,-9-2-27 15,-1-6 5-15,-4-5-64 16,-1-11-83-16,6-8-86 16,5-13-126-16,4-5-269 0,33 5-136 15,-24-40-20-15</inkml:trace>
  <inkml:trace contextRef="#ctx0" brushRef="#br0" timeOffset="4193">3602 209 2399 0,'0'0'183'15,"18"-10"-21"-15,-18 10-58 16,0 0-54-16,0 0-34 0,0 0-141 16,0 0-193-16,0 0-329 15,0 0-128-15</inkml:trace>
  <inkml:trace contextRef="#ctx0" brushRef="#br0" timeOffset="4412">3055 156 2690 0,'-29'-18'206'15,"29"18"-107"-15,0 0-57 16,-24 11 9-16,6 18-29 0,3 16-8 16,-3 10-1-16,3 9-138 15,-3 1-101-15,-1 3-224 0,-10 1-163 16,6-5-46-16</inkml:trace>
  <inkml:trace contextRef="#ctx0" brushRef="#br0" timeOffset="4804">2536 447 2157 0,'0'0'51'0,"0"0"5"0,0 0 98 15,0 0 25-15,0 0-50 16,-5 50-36-16,1-5-29 15,-1 2-27-15,-10-2-5 16,6-5-22-16,-9-6-3 0,3-4-4 16,15-30-7-16,0 0-19 15,0 0-9-15,0 0-86 0,0 0-9 16,-33 0-14-16,33 0 68 16,-14-32 16-16,4-2 25 0,10-1 14 15,0 4 18-15,0 4 69 16,0 27 17-16,-4-24-39 0,4 24-19 15,0 0 56-15,0 0 2 16,-38 32 20-16,1 5-47 16,-6 8-2-16,6 3-31 0,-6 0-15 15,-4-1-4-15,5-4-67 16,-1-9-85-16,5-8-171 0,38-26-163 16,-37 19-174-16</inkml:trace>
  <inkml:trace contextRef="#ctx0" brushRef="#br0" timeOffset="4981">2348 223 2066 0,'0'0'66'15,"0"0"20"-15,23-16-63 0,-23 16 0 16,0 0-50-16,0 0-233 15,0 0-165-15,0 0-169 16</inkml:trace>
  <inkml:trace contextRef="#ctx0" brushRef="#br0" timeOffset="5281">1814 404 1920 0,'0'0'87'0,"0"0"94"16,10 31 4-16,-10-31-48 15,29 38-83-15,-29-38 3 16,33 40 12-16,-33-40 3 0,23 36 3 16,-23-36 21-16,10 35-11 15,-10-35-30-15,0 0-16 0,-19 32-24 16,19-32 36-16,0 0 31 15,0 0 25-15,0 0-52 0,0 0-36 16,0 0-8-16,0 0-48 16,-14-43-85-16,18 7-137 0,6 1-82 15,-10 35-239-15,19-40-139 16</inkml:trace>
  <inkml:trace contextRef="#ctx0" brushRef="#br0" timeOffset="5988">1603 278 1583 0,'0'0'367'0,"-5"32"-51"0,-9-5-38 15,0 2-66-15,-10 3-23 16,1 0-59-16,-6-3-45 16,-4 1-35-16,-4-1-16 0,-11-5-29 15,-8 0 6-15,-10-3-3 16,0-2-45-16,0-4-32 16,5-4-12-16,4-9-15 15,10-2 17-15,9-5-4 0,10-8-37 16,28 13-1-16,-14-27 55 15,18 1 17-15,6 5 16 0,-10 21 19 16,23-16 8-16,-4 8 14 16,-19 8 70-16,29 8 5 0,-29-8 47 15,9 37 22-15,-14 0 3 16,-9 5 9-16,-14 3-18 16,-15 0-57-16,-8 3-42 0,-11-3-17 15,-4-3-23-15,-4-7-30 16,-1-8-86-16,10-11-89 15,4-6-111-15,15-7-239 0,13-11-183 16,29 8-51-16</inkml:trace>
  <inkml:trace contextRef="#ctx0" brushRef="#br0" timeOffset="6193">1065 90 1964 0,'29'-24'281'16,"-6"3"-3"-16,1 2 48 0,4 9-32 16,-4-1-85-16,4 6-96 15,-5 5-46-15,-23 0-14 0,0 0-23 16,15 26-21-16,-20 4-32 16,-19 1-101-16,-18 1-134 0,-10 0-182 15,-19 2-401-15</inkml:trace>
  <inkml:trace contextRef="#ctx0" brushRef="#br0" timeOffset="6448">198 228 2145 0,'38'-3'276'15,"-5"14"7"-15,4 10 14 16,1 11-53-16,-5 2-44 0,-9 6-34 16,-6 4-41-16,-8 1-19 15,-20 0-41-15,-13-3-44 0,-15-2-12 16,-14-1-83-16,-4-6-119 16,-1-2-101-16,1-7-103 0,4-10-148 15,5-7-210-15,9-7 30 16</inkml:trace>
  <inkml:trace contextRef="#ctx0" brushRef="#br0" timeOffset="6602">52 379 1908 0,'0'0'132'16,"0"0"-3"-16,0 0 6 15,0 0-55-15,0 0-53 16,0 0-24-16,0 0-120 0,33-5-264 15,4 2-211-15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3T05:37:38.83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2050 368 675 0,'0'0'41'0,"0"0"88"16,0 0 89-16,0 0 74 0,10 37 0 15,-1 3-104-15,-4 5-24 16,4 11-1-16,-5 2-10 0,6 11 15 16,0 5-14-1,-1 6 11-15,-9 4 29 0,0 1-15 16,-14-5-43-16,-10 2-58 0,-4-8-38 15,-5-2-17-15,-9-9-23 16,-1-7-122-16,-9-8-152 16,5-11-245-16,-5-10-388 0</inkml:trace>
  <inkml:trace contextRef="#ctx0" brushRef="#br0" timeOffset="952">1503 827 1416 0,'0'0'73'0,"0"0"111"16,0 0 19-16,0 0-31 15,0 0-23-15,5 37-33 0,-14-11-47 16,9-26-20-16,-29 35-22 16,1-11-33-16,28-24 21 15,-33 21-6-15,33-21-1 0,-28 19 45 16,28-19 48-16,0 0-35 0,0 0-16 16,0 0-17-1,-24-19-12-15,10-7-3 0,9-7-6 16,1-6-12-16,4-3 4 15,0-9-4-15,0-2-7 0,4 5 2 16,-4 3 5-16,0 5 5 16,0 11-9-16,-4 5 7 0,4 24 1 15,0-23 9-15,0 23-26 16,0 0 20-16,0 0-7 0,0 0 0 16,0 0 7-16,0 0-13 15,0 0-8-15,0 0 14 0,0 0-16 16,0 0 6-16,0 0 23 15,-6 29-9-15,6 0 1 16,-4 3 6-16,4 2-11 0,-5 1 9 16,1 2-9-16,-1-3 0 15,5 1 22-15,-5-6-20 0,1-3 2 16,4-26 5-16,-10 35 12 16,-4-8 17-16,14-27-29 0,-28 28 3 15,-1-1-12-15,-8-8 0 16,-1-3 5-16,-4-1 8 0,3-1-20 15,-3 2 14-15,0-6-1 16,4 1-16-16,5-1 16 0,10-5-10 16,23-5 10-1,-29 9-6-15,29-9-14 0,0 0 14 16,0 0 3-16,0 0-15 16,0 0 4-16,0 0-33 0,0 0 8 15,0 0 17-15,0 0 10 16,33 10 9-16,0 1-7 0,5-6-6 15,-1 0 13-15,-4 0-9 16,0-2 2-16,-33-3 4 0,33 8-10 16,-33-8-2-16,0 0 18 15,0 0-1-15,0 0 2 0,0 0 21 16,15 37-14-16,-24-7 1 16,9-30-8-16,-48 29-5 15,1-8 6-15,-5-8-4 0,1 0-1 16,-1-5 1-16,5-2-9 15,8-3 28-15,2-9 19 0,37 6 1 16,-42-21 19-16,42 21-10 16,-33-42-21-16,13 2-6 0,16-8-23 15,-1-5 2-15,5-3-4 16,5-2-5-16,-1 5 8 0,6 0-33 16,0 10-44-16,-1 6-105 15,-5 8-33-15,-4 29-98 16,10-24-235-16,-10 24-43 15</inkml:trace>
  <inkml:trace contextRef="#ctx0" brushRef="#br0" timeOffset="1153">886 1571 1853 0,'52'6'202'0,"8"-6"-48"16,6-8-75-16,0-5-27 15,6-6-22-15,-6 0-222 0,-6-9-243 16,2-2-175-16</inkml:trace>
  <inkml:trace contextRef="#ctx0" brushRef="#br0" timeOffset="1425">2338 0 1281 0,'0'0'178'15,"0"0"26"-15,0 0-53 16,0 0-45-16,0 0 11 0,-43 11 24 16,-9 10-18-16,-9 8-38 15,-10 5-32-15,-9 6-49 0,-5 7 20 16,-9 1-18-16,-5 6-152 16,-5 3-229-16,5 5-251 15</inkml:trace>
  <inkml:trace contextRef="#ctx0" brushRef="#br0" timeOffset="1649">565 1545 2583 0,'0'0'270'0,"0"0"16"16,0 0-82-16,0 0-88 0,0 0-61 16,0 0-75-16,0 0-115 15,0 0-246-15,0 0-426 16,0 0-219-16</inkml:trace>
  <inkml:trace contextRef="#ctx0" brushRef="#br0" timeOffset="2592">305 443 813 0,'0'0'158'15,"0"0"88"-15,0 0 9 16,0 0-73-16,0 0-15 0,-33 24 23 16,-4 18 11-16,-5 18-24 15,-1 12-44-15,-4 13-24 0,9 10-5 16,5 6-32-16,9 0-18 16,15 2-17-16,18-7-35 0,11-4 2 15,17-4 7-15,11-9-14 16,3-10-47-16,11-10-205 0,-1-14-246 15,10-11-238-15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3T05:37:42.68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14758 1325 1773 0,'0'0'85'15,"0"0"-49"-15,0 0-20 16,0 0 91-16,0 0 26 16,0 0 22-16,0 0-71 0,9 42-42 15,0-7-13-15,-9-35-13 16,0 37-13-16,0-37 24 16,-9 32-27-16,9-32-3 0,0 0 7 15,-38 21 4-15,38-21-13 16,-43 3 1-16,6-9-9 15,37 6 21-15,0 0-8 0,-38-31-18 16,38 31-4-16,-28-29 7 16,28 29 15-16,0 0-3 0,0 0 3 15,0 0 0-15,0 0 40 16,0 0 29-16,-33 18 10 16,0 14 14-16,4 5 0 15,-4 2-17-15,0-1-41 0,-4-4-8 16,37-34-21-16,-38 40-137 15,38-40-240-15,0 0-429 16</inkml:trace>
  <inkml:trace contextRef="#ctx0" brushRef="#br0" timeOffset="240">15748 289 1949 0,'0'0'333'0,"4"29"-4"16,-27 11-57-16,-20 8-93 16,-18 7-72-16,-14 6-44 0,-15 3-30 15,-4 5-12-15,-1-3-97 16,1 0-159-16,-1 0-214 15,6-7-349-15</inkml:trace>
  <inkml:trace contextRef="#ctx0" brushRef="#br0" timeOffset="648">14135 1280 1215 0,'0'0'262'16,"0"0"72"-16,0 0-92 0,0 0-20 16,0 0-5-16,0 0-40 15,0 0-39-15,0 0 0 16,0 0-17-16,0 0-11 15,0 0-6-15,0 0 1 0,0 0-39 16,0 0-22-16,0 0-18 16,0 0-18-16,0 0-6 15,0 0 11-15,0 29 71 0,0-29 0 16,0 35 23-16,0-35 29 16,-14 42 20-16,0 1 27 0,-5-1-45 15,-10-5-60 1,-4 3-38-16,-13-3-29 0,-1 0-91 15,-5-5-141-15,-5-6-140 16,5-7-73-16,5-11-134 0,14-8-273 16,33 0 33-16</inkml:trace>
  <inkml:trace contextRef="#ctx0" brushRef="#br0" timeOffset="852">14125 917 2109 0,'0'0'271'0,"0"0"-28"0,0 0-66 16,0 0-68-16,0 0-56 16,0 0-35-16,0 0-65 15,0 0-152-15,0 0-224 0,0 0-153 16,0 0-152-16</inkml:trace>
  <inkml:trace contextRef="#ctx0" brushRef="#br0" timeOffset="1156">13819 1230 1655 0,'0'0'392'15,"0"0"-34"-15,0 0-95 16,0 0-84-16,-24 18-69 16,24-18-37-16,-27 5-8 0,27-5-14 15,-43 11 17-15,-4 0 40 16,-1 10 20-16,-8 5 9 0,0 9 25 16,-1 7 5-16,1 9-27 15,-1 4-54-15,0 4-41 16,-4 4-21-16,5-4-7 15,-10-7-24-15,4-9-111 0,1-8-114 16,0-6-103-16,4-11-132 16,10-2-293-16,9-8-259 15</inkml:trace>
  <inkml:trace contextRef="#ctx0" brushRef="#br0" timeOffset="1329">13188 2054 2180 0,'46'-5'135'0,"7"0"-46"16,8-7-50-16,0 2-16 16,1-3-148-16,-2 0-252 0,-7-3-331 15</inkml:trace>
  <inkml:trace contextRef="#ctx0" brushRef="#br0" timeOffset="1820">12844 1362 1991 0,'0'0'66'0,"0"0"43"0,0 0-40 16,0 0-34-16,14 32-3 15,-14-32 7-15,0 0-25 0,0 0-22 16,0 0 2-16,0 0 32 16,0 0-11-16,33 19-1 15,-33-19 10-15,0 0-14 16,0 0 14-16,23-35 41 0,-23 35 26 15,5-34-6-15,-5 34-16 16,0 0-18-16,-33-17-21 16,0 23 31-16,-5 15 17 0,-5 14-12 15,1 7-4-15,5 8 9 16,-1 6-21-16,0-3-16 16,1 0 0-16,-2-8 12 0,2-5-10 15,-1-9-15-15,1-14 2 16,4-12-7-16,33-5 13 0,-43-13 13 15,43 13-23 1,-23-40-6-16,18-2 11 0,14-6-44 16,15-5 1-16,9 0-8 15,5 0-23-15,-5 5-39 0,4 6-159 16,-4 2-112-16,-9 11-215 16,-24 29-298-16</inkml:trace>
  <inkml:trace contextRef="#ctx0" brushRef="#br0" timeOffset="2204">11835 1235 2098 0,'0'29'318'0,"0"3"-54"0,4-1-33 15,-4 4-55-15,-9-1-53 16,-10 1-59-16,-11-3-34 16,-7-6-23-16,-15-2-7 0,-4-8-6 15,3-5-15-15,7-11-7 16,3-6-50-16,43 6-93 16,0 0-1-16,-23-48 64 0,23 12 41 15,13 1 41-15,11 11 13 16,-24 24 8-16,33-18 14 0,-4 15 12 15,-29 3 56 1,23 32 41-16,-9 5 4 0,-18 8-10 16,-6 3-26-16,-9 2-41 15,-9-2-28-15,-10-3-29 16,-9-3-111-16,-9-10-107 0,-6-13-155 16,6-9-231-16,4-10-112 15</inkml:trace>
  <inkml:trace contextRef="#ctx0" brushRef="#br0" timeOffset="2372">11825 952 1818 0,'76'-27'113'0,"3"-3"-33"16,7 2-43-16,-11-4-138 15,1 0-248-15,-10 8-218 0</inkml:trace>
  <inkml:trace contextRef="#ctx0" brushRef="#br0" timeOffset="2613">11122 660 2388 0,'0'0'83'15,"0"0"-11"-15,0 0 67 16,19 31 107-16,0 23-32 0,-1 25-74 16,-3 11-71-16,-11 8-46 15,-4-2-84-15,-9-3-174 0,-10-9-133 16,-5-12-315-1,-4-16-140-15</inkml:trace>
  <inkml:trace contextRef="#ctx0" brushRef="#br0" timeOffset="2984">10801 1150 1820 0,'0'0'254'0,"0"0"8"16,14 35-49-16,-4-4-55 16,-10-31-44-16,-5 35-39 15,5-35-45-15,-9 26-6 16,9-26-15-16,0 0 4 0,-19 16-27 16,19-16-28-16,0 0-46 15,0 0-39-15,-19-37-26 16,14 0 62-16,5 5 33 0,5 6 53 15,-5 26 66-15,5-29-3 16,-5 29-34-16,0 0 32 0,0 0 97 16,4 21 59-16,-8 16-24 15,-6 8-45-15,-4 5-24 16,-9 6-23-16,-10-6-37 16,-10 0-33-16,-4-5-24 0,0-10-114 15,-5-8-102-15,0-6-65 16,5-13-195-16,9-16-344 15</inkml:trace>
  <inkml:trace contextRef="#ctx0" brushRef="#br0" timeOffset="3173">10660 838 2699 0,'0'0'261'0,"19"-3"-76"16,-19 3-95-16,0 0-40 16,0 0-80-16,0 0-141 0,0 0-160 15,0 0-445-15,0 0-137 16</inkml:trace>
  <inkml:trace contextRef="#ctx0" brushRef="#br0" timeOffset="4285">10844 1054 1028 0,'0'0'223'16,"0"0"-18"-16,0 0-21 15,0 0-43-15,0 0-37 0,0 0-45 16,0 0 15-16,0 0-7 15,0 0 13-15,0 0 3 16,0 0 2-16,0 0 1 0,0 0-39 16,0 0-16-16,9-26-7 15,-9 26-13-15,0 0 7 0,0-29-24 16,0 29-4-16,5-24-20 16,-5 24 1-16,5-26 9 15,-5 26 24-15,0 0-4 16,0 0-8-16,0-24 12 15,0 24-1-15,0 0-26 0,0 0 23 16,0 0-23-16,0 0 9 16,0 0 17-16,0 0-3 0,0 0 0 15,18 29 14-15,-18-29 4 16,15 32 0-16,-15-32 1 16,14 32-2-16,-14-32-5 0,14 31-12 15,-14-31-10-15,0 0 10 16,0 0 0-16,14 27 8 15,-14-27 25-15,0 0 29 16,0 26-14-16,0-26-9 0,-5 30-12 16,5-30-13-16,-9 26-20 15,9-26 3-15,0 0-6 16,-10 32 19-16,10-32 16 0,0 0 9 16,0 0-13-16,-14 26 3 15,14-26-9-15,0 0-11 0,0 0-13 16,0 0-5-16,0 0 1 15,0 0 12-15,0 0-70 16,-37 27-151-16,-1-17-146 16,-5-10-113-16,6 0-65 0,-10-5 6 15</inkml:trace>
  <inkml:trace contextRef="#ctx0" brushRef="#br0" timeOffset="4850">10009 525 1537 0,'-4'-29'366'15,"4"29"-77"-15,0 0-130 16,0 0-99-16,0 0 24 16,0 0 61-16,-5 42 0 0,5 8 9 15,0 8-56-15,0 6-54 16,5 2-14-16,-5-2-16 0,4-3-3 16,1-5-42-16,-5-11-116 15,0-5-130-15,-9-6-323 16,-1-5-212-16</inkml:trace>
  <inkml:trace contextRef="#ctx0" brushRef="#br0" timeOffset="5367">9783 874 1548 0,'0'0'321'16,"0"0"-7"-16,0 0-66 16,-14 40-43-16,0-5-61 0,0-4-47 15,-5-2-52-15,-10-2-27 16,-4-9-15-16,-4-4-15 0,4-6-17 16,4-3 12-16,29-5-15 15,-37-8-1-15,8-2-33 16,29 10-1-16,-18-37 13 15,8-3 21-15,5 6 12 0,5 7 21 16,0 27 0-16,0 0-8 16,0 0 8-16,0 0 13 0,0 0-5 15,15 29 24-15,-6 11 23 16,0 10 18-16,-4 6 24 16,-5 2-16-16,-9-3-9 0,-1-1 21 15,-9-9-28-15,-9-8-28 16,-5-8-21-16,-14-8-10 0,-5-10 3 15,-14-8 51-15,0-6 11 16,0-11 3-16,-5-12-19 16,5-3-12-16,5-11 36 15,14-2 13-15,5-4-1 0,18-1-22 16,15-1-32-16,13-2-5 16,20-6-26-16,18-2 7 0,10 5-55 15,19 2-79-15,0 6-85 16,9 9-171-16,-10 6-75 0,1 12-166 15,-10 10-123-15</inkml:trace>
  <inkml:trace contextRef="#ctx0" brushRef="#br0" timeOffset="5533">8977 1736 2218 0,'14'32'74'15,"-14"-32"29"-15,47 10-6 16,5-12-33-16,5-15-104 0,-6-4-116 16,1-5-268-16,0-8-250 15</inkml:trace>
  <inkml:trace contextRef="#ctx0" brushRef="#br0" timeOffset="5721">9208 883 2090 0,'0'0'131'16,"0"0"23"-16,0 0-70 0,0 0-50 16,0 0 1-16,0 0-47 15,0 0-248-15,0 0-271 0,-5 26-141 16</inkml:trace>
  <inkml:trace contextRef="#ctx0" brushRef="#br0" timeOffset="6216">8015 1036 2252 0,'0'0'141'0,"0"0"-17"16,0 0-11-16,0 0-39 0,0 0-17 15,0 0-15-15,0 0-30 16,0 0-3-16,14-34-49 16,-4 5-60-16,4-4 21 15,9-6-17-15,1-3 43 0,9-3-33 16,5 5 47-16,4 8-8 15,1 5 30-15,-6 9 9 0,6 10-11 16,-6 10 25-16,-8 17-29 16,-29-19 35-16,19 45 4 0,-10 0 8 15,-18-2 90-15,-10 2 8 16,-14-5-27-16,-5-6-8 0,-4-5 13 16,-6-5 14-16,-3-8 9 15,3-8-3-15,11-5-3 16,-1-9-22-16,38 6-26 15,-33-32-8-15,14-8-35 0,14-2-2 16,5-13-18-16,10-12-6 16,-1-4 19-16,10-6-23 0,0 0 12 15,0-5-14-15,0 7-11 16,-5 4-81-16,-5 7-42 0,1 14-91 16,-1 10-52-16,-9 40-264 15,0 0-206-15,10-31 49 0</inkml:trace>
  <inkml:trace contextRef="#ctx0" brushRef="#br0" timeOffset="6416">8694 0 2252 0,'0'0'219'0,"0"0"-6"15,-14 55-89-15,-19 9-58 0,-10 2-25 16,-8 8-41-16,-6 9-60 16,-9 2-184-16,-9 5-214 15,-1 0-203-15,-9 5 30 0</inkml:trace>
  <inkml:trace contextRef="#ctx0" brushRef="#br0" timeOffset="6632">7539 1092 1891 0,'0'0'101'16,"0"0"199"-16,-5 31-42 16,1 4 3-16,-6-1-60 15,-4 6-70-15,-10 0-54 0,-4 5-53 16,-14-2-39-16,-5-4-127 0,-10-2-127 15,-4-2-217-15,-5-8-219 16,4-9 15-16</inkml:trace>
  <inkml:trace contextRef="#ctx0" brushRef="#br0" timeOffset="6961">6931 988 2353 0,'0'0'220'0,"0"0"-36"0,0 0-30 15,0 27 39-15,0-6 19 16,-5 9-87-16,0-2-39 0,-4 4-52 16,-10 8-6-16,-4 2-26 15,-10 3 3-15,-10 1-99 0,-4-4-71 16,-5 1-90-16,0-7-94 16,0-3-149-16,10-15-159 15,14-5-5-15</inkml:trace>
  <inkml:trace contextRef="#ctx0" brushRef="#br0" timeOffset="7200">6700 140 1705 0,'0'0'156'0,"0"0"71"0,9 62-28 16,1 4-59-16,-1 5-66 15,5 8-43-15,-4 4-8 0,-1-1-27 16,1 0-118-16,-6-5-172 16,-4-5-227-16,-9-9-130 0</inkml:trace>
  <inkml:trace contextRef="#ctx0" brushRef="#br0" timeOffset="7520">6398 864 1648 0,'0'0'141'0,"0"0"-39"15,0 0 1-15,0 0 50 16,0 0-2-16,-28 8 26 0,0 8-25 16,-5 8-4-16,-5 7 0 15,0 6-3-15,-4 11 1 16,-1 5-12-16,1 6-9 16,-1 2 0-16,-4 2-52 0,0 3-27 15,-5-2-20-15,-4-3-17 16,-6-3-9-16,-4-2-59 0,-9-6-87 15,0-10-93-15,4-8-128 16,5-11-177-16,9-7-189 0,10-7-12 16</inkml:trace>
  <inkml:trace contextRef="#ctx0" brushRef="#br0" timeOffset="7697">5946 1598 1657 0,'0'0'110'0,"0"0"29"15,23 8-52-15,-23-8-35 0,0 0-43 16,0 0-173-16,0 0-254 16,0 0-189-16</inkml:trace>
  <inkml:trace contextRef="#ctx0" brushRef="#br0" timeOffset="7904">5700 432 2211 0,'-23'26'45'16,"9"19"30"-16,0 14-35 15,4 10-15-15,5 10 3 0,-4 1-33 16,4 4-51-16,1 1-181 16,-6-8-246-16,1-2-58 0</inkml:trace>
  <inkml:trace contextRef="#ctx0" brushRef="#br0" timeOffset="8280">5271 1060 1659 0,'0'0'34'16,"0"0"35"-16,-33-8 62 0,5 10 23 16,5 12-20-16,-1 7-19 15,-4 11 20-15,-1 5-23 0,-8 6-47 16,-1 9-5-16,0 4 27 15,5 2 32-15,5 9-19 16,4-1-10-16,1 0-25 0,4-2-28 16,5-8-21-16,0-6 31 15,-5-10 0-15,0-11 6 16,19-29-9-16,-33 29-32 0,0-21-8 16,5-11 14-16,28 3 11 15,-33-29-7-15,14-8-5 0,5-13 1 16,0-4-18-16,14-9 0 15,0-6-11-15,9-3-47 0,5 1-68 16,5 2-97-16,0 5-121 16,4 6-224-16,1 8-165 15</inkml:trace>
  <inkml:trace contextRef="#ctx0" brushRef="#br0" timeOffset="8700">4564 827 1605 0,'-28'-11'77'0,"28"11"58"15,-33 16 31-15,5 13 8 16,-1 8-6-16,1 8-79 15,5 11-4-15,-1 2-27 0,5 3-19 16,5 1-27-16,5-7-12 16,-1-2 13-16,10-11-13 0,5-7-16 15,0-6 30-15,-5-29-10 16,0 0 30-16,0 26 116 0,0-26-44 16,0 0-63-16,-19 0-19 15,-10-5 28-15,6-14 16 0,-1 1 2 16,1-11-1-16,-1-11-12 15,5-8-16-15,10-7-19 16,-1-11 15-16,6-6-15 0,4-8-10 16,0-4 1-16,0-1-9 15,0 0-45-15,-10 6-48 16,1-1-56-16,-15 8-85 0,1 9-119 16,-10 10-214-16,4 13-138 15</inkml:trace>
  <inkml:trace contextRef="#ctx0" brushRef="#br0" timeOffset="8917">4395 178 2229 0,'0'0'165'15,"33"-33"-47"-15,-10 2 33 0,1 5 110 16,-24 26-23-16,33-33-89 15,-10 9-73-15,-23 24-42 0,38-10-53 16,-38 10-69-16,28 16-87 16,-28-16-96-16,14 56-160 0,-18-6-192 15,-1 6-43-15</inkml:trace>
  <inkml:trace contextRef="#ctx0" brushRef="#br0" timeOffset="9504">3611 556 1182 0,'0'0'289'16,"-24"-13"-29"-16,24 13-29 16,0 0-87-16,0 0 8 15,-23 22 37-15,13 14 5 0,6 20-18 16,4 13-8-16,4 13-29 16,1 3-29-16,5 2-25 15,-6-1-40-15,6-7-10 0,-6-8-23 16,1-2-36-16,-5-10-83 15,-5-9-136-15,-9-5-215 16,-14-8-376-16</inkml:trace>
  <inkml:trace contextRef="#ctx0" brushRef="#br0" timeOffset="9984">3140 798 2178 0,'0'0'201'16,"0"0"5"-16,0 0-29 16,0 0-37-16,0 0-35 0,-19 21-57 15,-10 13 4-15,-4 3-17 16,0 6-20-16,0 2 5 0,5-3-29 15,5-2 14-15,8-6-25 16,11-2-60-16,4-2-71 0,0-30 13 16,19 29 53-1,-19-29 26-15,33 28 19 0,-33-28 46 16,0 0-33-16,23 30 36 16,-23-30 70-16,0 27-4 0,0-27 21 15,-33 26-27-15,-5-5-11 16,1-11 3-16,4 2-5 0,0-7 27 15,4-3 28-15,1-4 12 16,5-3 28-16,-1-7-35 0,24 12-37 16,-28-28 17-16,9-7-30 15,0-4 1-15,5-9-26 16,4-8-22-16,1-8 2 16,0-5-24-16,4-5-20 0,-5 0-86 15,6 0-80-15,-6 5-89 16,1 8-106-16,-1 11-221 0,-4 5-303 15</inkml:trace>
  <inkml:trace contextRef="#ctx0" brushRef="#br0" timeOffset="10157">2692 299 2505 0,'0'0'116'15,"0"0"23"-15,0 0-1 16,28-7-83-16,-28 7-103 0,0 0-166 16,33 10-226-16,-5 9-221 15</inkml:trace>
  <inkml:trace contextRef="#ctx0" brushRef="#br0" timeOffset="10345">2720 1561 2583 0,'0'0'103'0,"0"0"-11"0,0 0-55 16,0 0-79-16,0 0-49 15,0 0-158-15,0 0-210 0,0 0-272 16</inkml:trace>
  <inkml:trace contextRef="#ctx0" brushRef="#br0" timeOffset="10724">2135 1171 1263 0,'38'3'79'16,"-10"3"30"-16,1 1-3 16,-29-7-69-16,33 14-35 0,-33-14 49 15,0 0-51-15,0 0 42 16,0 0 20-16,0 0-15 16,0 0 10-16,0 0-28 0,0 0 62 15,-33 5 5-15,0-5-16 16,4-3 4-16,29 3-27 15,-37 10 67-15,-1 9 16 0,10 13-47 16,-1 8 38-16,6 10 12 16,4 9-20-16,5-1-25 0,0 8-61 15,14 0-13-15,0-2-1 16,4-5-17-16,11-9-6 16,-6-8-7-16,0-8-173 0,-9-34-118 15,10 33-132-15,-10-33-187 16,0 0-182-16</inkml:trace>
  <inkml:trace contextRef="#ctx0" brushRef="#br0" timeOffset="11020">1659 912 2484 0,'0'0'52'15,"0"0"221"-15,33 5 82 16,-4 21-51-16,-6 17-84 0,-4 10-62 16,0 10-66-16,-5 6-40 15,-9-3-24-15,-5 3-21 16,-10-5-7-16,-9-3-34 15,-14-6-100-15,-4-7-107 0,-10-5-109 16,-10-6-170-16,5-8-264 16,5-10-66-16</inkml:trace>
  <inkml:trace contextRef="#ctx0" brushRef="#br0" timeOffset="11688">1188 1015 1735 0,'0'0'149'0,"38"13"44"0,-5 11-3 16,0 5-42-16,-5 3-40 16,1 0-38-16,-6-3-34 0,-4 0 6 15,-19-29 17-15,9 37 7 16,-14-7-35-16,5-30-2 15,-28 26-17-15,0-7-12 0,28-19 4 16,-33 2-15-16,33-2-19 16,-33-18-2-16,33 18 6 15,-29-38 6-15,6 2 2 0,9-2 9 16,0 9 2-16,-1 0 0 16,15 29-5-16,-23-24 4 15,4 11 11-15,19 13 0 0,-28 2 11 16,28-2-14-16,0 0-3 15,0 0-18-15,-19 32 2 0,19-32-25 16,0 0 11-16,19 27-32 16,-19-27 41-16,37 18 4 15,-8-7-3-15,-29-11 23 0,0 0-5 16,19 29 63-16,-19-3 1 16,-19 4-21-16,-19-4 20 15,0-2-19-15,-8-2-15 16,-2-4-15-16,1-8 10 0,0-2 17 15,4-5-16-15,10-6 11 16,0-7-22-16,33 10-6 0,-37-26-12 16,18-7 9-16,5-3 0 15,5-2-6-15,3 1 17 0,2 3 93 16,-1 5-10-16,0-1-26 16,1 9-40-16,4 21 4 15,-5-24-32-15,5 24 23 0,0 0-23 16,-10-21 7-16,10 21-4 15,0 0-7-15,0 0 25 16,-27 35 47-16,-2 10 7 0,-8 10-11 16,-2 9-21-16,2 2-25 15,-1 0-21-15,0 1-136 16,5-6-168-16,-4-1-278 0,8-6-371 16</inkml:trace>
  <inkml:trace contextRef="#ctx0" brushRef="#br0" timeOffset="11857">0 1516 2442 0,'0'0'47'16,"0"0"-41"-16,0 0 7 15,0 0-66-15,0 0-222 16,0 0-190-16,0 0-118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7T15:33:59.28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8163 258 0,'0'0'66'0,"-28"8"11"0,28-8-47 16,0 0-3-16,0 0-12 15,-14-35-2-15,14 3-1 0,0 32-19 16,35-55 7-16,7 0 3 16,14 0-17-16,0 0 41 15,14 8-9-15,7 0 40 0,-7 11-20 16,7-3-12-16,7 8-22 16,-1-1 10-16,-6 9 10 15,-7 3-37-15,-7 4 31 16,-14 4-33-16,-49 12 22 0,42-7 24 15,-42 7 28-15,0 0-24 16,0 0-5-16,0 0-34 0,0 0 21 16,0 0-21-16,0 0 19 15,0 0 37-15,49 11-6 16,7-22-13-16,21-9-33 0,14-16 21 16,28-7-28-16,28-8-18 15,7 4 49-15,14 0-38 0,0 3 40 16,-1 5 13-1,1 4-39-15,0-1 0 0,-7 13 13 16,0-5-7-16,-7 8-13 16,-14 1 26-16,-7 3-22 0,0 0-7 15,-7-3 20-15,-8-1-24 16,15 0 4-16,0-7 33 0,7-9-4 16,0 1-31-16,7 0 7 15,-14-1 5-15,0-3 17 0,-14 7-8 16,-7-3-15-16,0 0 19 15,-1 3 28-15,1-7-31 16,7 0 8-16,7-5-13 16,14 1 2-16,0-12 3 0,21-4-17 15,7-8 43-15,14 4-19 16,15-4-7-16,-16 8-24 0,1 4-24 16,-21 0 29-16,-14 7 22 15,-7 5 16-15,-7 3-2 16,-7 1-37-16,-7-4 14 0,7 0-4 15,7-5 33-15,0 1-46 16,13-4 19-16,1-8-16 0,14 4 1 16,7-4-1-16,14 0 34 15,0-8-31-15,0 8 41 0,7 0-49 16,-8 4 12-16,1 4-19 16,7-8 55-16,7-4-41 15,7 4 8-15,0-8 2 16,7 0-6-16,0-3 46 0,-8 3-7 15,8 0-1-15,-14 0-42 16,-7-4 33-16,-7 0-8 0,0-3-43 16,7-1 33-16,-1-4 25 15,1 8-14-15,14-7-40 0,7 3 35 16,14 0-4-16,7 5 14 16,-7 3 5-16,-1 4 12 0,-6 0-36 15,-14 4 30-15,-14 4-41 16,7-4 7-16,-14 0 56 15,0 0 36-15,14-4-64 16,-1-4-6-16,22 4-6 0,7 0-6 16,-7 0-4-16,0 8 4 15,-7 4-19-15,-1 0 21 0,8 0-2 16,7 0-26-16,7 0 53 16,14-4-35-16,21-4 0 0,7 3-28 15,14-6 35-15,-7 3-32 16,0-4 54-16,0 4-31 0,-7 0 23 15,-15 8 32-15,-6-5-39 16,-21 9-5-16,-14-8 21 16,-21 4 40-16,-21-4-34 15,-21 0-13-15,-8-8-4 0,-20 4-24 16,-14-4 17-16,-14 8-25 16,-14 4 16-16,-14 12-5 0,-14 3 7 15,-21 13-32-15,-35 23-214 16,0 0-238-16,0 0-126 0</inkml:trace>
  <inkml:trace contextRef="#ctx0" brushRef="#br0" timeOffset="2049">986 11082 423 0,'0'0'-3'0,"0"0"5"0,0 0 18 16,0 0 5-16,0 0-14 15,0 0 14-15,28 0 34 16,0-4-22-16,14-4 30 15,7-8-10-15,21-11 4 0,14-13-27 16,21-15-20-16,14-8 1 16,21-11 5-16,7-9-9 0,0-4-1 15,-1 5-19-15,-6 11 19 0,-21 12 0 16,-7 4-25-16,-28 12 23 16,-21 11 0-16,-7 5-19 0,-14 7 1 15,-42 20 12-15,49-24-2 16,-7 9 0-16,-42 15 3 0,42-24 9 15,7 4-22-15,-7-3 31 16,0-1-29-16,7 1 20 16,7-1-29-16,7-3 29 0,7 7 10 15,14-8 10-15,7 5 7 16,21-1-7-16,6-3-32 0,22-1 2 16,7-3-2-16,0 7 8 15,-7-7-8-15,-14 3 0 0,0 4 0 16,-21 1 2-16,-21 7 8 15,-7 0-6-15,-21 5-1 0,-21 7 4 16,0 0 46-16,-35 4-25 16,0 0 0-16,0 0-18 0,28-4-2 15,-28 4-16-15,0 0 3 16,35-4 17-16,7-8 26 0,13-12-34 16,29-11 2-16,21-12 5 0,28-8-3 15,21-8-4 1,21-8 2-16,21 0-16 0,7-3 10 15,15-1 14-15,-2 4-1 0,-6 0-29 16,-7 8 16-16,-14 4 4 16,0 4 5-16,-14 4 0 0,-14 8-17 15,-14-4 36-15,-7 3-40 16,-22 1 20-16,-6 8-8 0,-14-5 0 16,0 9 3-16,-7 0 15 15,-7-5-21-15,0 5-6 0,7-1 27 16,-7 9-11-16,14-5-7 15,-7 4 32-15,7-3-43 16,0-1 37-16,7 5-52 0,7-9 40 16,6 1 7-16,1-4-21 15,0-5-11-15,7 5 11 0,7-1 25 16,7 1 13-16,-7 4-49 16,-7 3-5-16,7-3 36 0,-7 3-1 15,0-7-25-15,-1-5 24 16,8 1-2-16,7-8-16 0,-7-8 12 15,14 0-1-15,-7-8-25 0,7-4 32 16,-7 0-22-16,14-4-13 16,-7-4 45-16,0 9-39 15,-1-1 43-15,1 4-23 0,-7 8-1 16,-7 0-21-16,0 4 35 16,0-1-43-16,0 5-15 0,7 0 59 15,7 4-32-15,7-8 9 16,-8 0 11-16,15-1-16 0,-14 5 5 15,7-4 8-15,0 4-2 16,0 4 0-16,-7-1 9 0,0 9-34 16,-7 0 56-16,-7 7-41 15,-15 1-16-15,-6 3 32 0,-7 0-20 16,-7 5 35-16,-14-1-9 16,0 4-30-16,-7-3 23 15,0-1-4-15,0-4-7 0,0-4 18 16,7-8-12-16,7 1-29 15,7-4 23-15,0-1-20 0,7 1 36 16,0 4-32-16,-8-1 13 0,-6 9 10 16,-7-1-17-16,0 5 43 15,-7-1-49-15,0-7 22 0,14-1-18 16,0-7 23-16,-7-1-1 16,21-7-85-16,-7 0 111 0,7 0-21 15,14-4-4-15,7 3 6 16,0 1-35-16,13 0 25 15,1 0-7-15,1 4-5 0,-8-1 26 16,-7 5-16-16,-7-8-15 16,0 4 4-16,-7-9 13 0,7-3-17 15,-7-4-14-15,7 0 47 16,0 0-32-16,-1 0 33 0,1 4-13 16,-7 4-26-16,7-4-17 15,-14 4 53-15,7 8-35 0,7-4 38 16,0-1-9-16,7-3-33 0,-7 4 37 15,-7 4-36-15,-7 0-13 16,-7 7 38-16,-15 1-27 16,-6 3 38-16,-7 5-31 0,-7-1 12 15,-14 5 29-15,7 7-35 16,-14-4 29-16,7 5-26 0,-49 15 17 16,56-20-33-16,-56 20 37 15,56-16-30-15,-56 16 28 0,42-8 47 16,-42 8-37-16,0 0 15 15,0 0-53-15,0 0 27 0,0 0-19 16,0 0-22-16,0 0-191 16,0 0-166-16,0 0-59 0</inkml:trace>
  <inkml:trace contextRef="#ctx0" brushRef="#br0" timeOffset="90172">20277 474 263 0,'0'0'-4'16,"0"0"-63"-16</inkml:trace>
  <inkml:trace contextRef="#ctx0" brushRef="#br0" timeOffset="92535">20445 781 279 0,'0'0'74'0,"0"0"-35"16,0 0 28-16,0 0-9 15,0 0 22-15,0 0 8 0,0 0 18 16,0 0 40-16,0 0-29 16,0 0 65-16,0 0-31 0,0 0-62 15,0 0 25 1,0 0-13-16,0 0-28 0,0 0-27 15,0 0-34-15,0 0-4 16,-70 15 22-16,14 9-20 16,-7 7-26-16,0 1-3 0,7 3 29 15,0-3-3-15,0 3 4 16,0-3 8-16,7-1-19 0,49-31 0 16,-63 39-27-16,63-39 27 15,-56 36 0-15,56-36 0 16,0 0 0-16,-49 23 23 0,49-23-28 15,0 0 23-15,0 0-13 16,0 0-12-16,0 0 4 16,0 0-25-16,0 0 28 15,0 0-3-15,-49 28 28 0,49-28-25 16,0 0-7-16,0 0 14 16,0 0-20-16,0 0-12 15,0 0 18-15,0 0 35 0,0 0-21 16,0 0 10-16,0 0-26 15,0 0 23-15,0 0-42 0,-49 31 15 16,49-31 22-16,0 0-9 16,0 0-9-16,0 0 9 15,0 0 10-15,0 0 11 0,0 0-10 16,0 0-11-16,0 0 0 16,0 0-4-16,0 0-16 15,0 0 9-15,0 0 21 16,0 0-7-16,0 0-13 0,0 0 23 15,0 0-25-15,0 0 9 16,0 0-15-16,0 0 20 16,0 0 22-16,0 0-2 0,0 0-37 15,0 0 15-15,0 0 0 16,-48 24-9-16,48-24 9 0,0 0 4 16,0 0 17-16,-49 0 20 15,49 0-10-15,0 0-9 16,0 0-4-16,-35-16 12 15,35 16-39-15,0 0 0 0,-42-43 19 16,42 43 1-16,-28-47-11 16,28 47 0-16,-21-44 8 15,21 44-30-15,-21-43 15 0,21 43 4 16,-21-51 10-16,0 16-3 16,21 35 17-16,-28-48-15 15,7 9 2-15,21 39-26 0,-21-39-5 16,21 39 23-16,0 0 4 15,-28-40 1-15,28 40 5 0,0 0-13 16,0 0 10-16,0 0 2 16,0 0-9-16,0 0-5 15,0 0-20-15,0 0 11 16,0 0 10-16,0 0-3 0,0 0 14 16,0 0 12-16,0 0-19 15,0 0-3-15,0 0 16 16,0 0-16-16,-21-39 3 0,21 39-53 15,0 0 38-15,0 0-8 16,0 0-4-16,0 0 14 16,0-39 6-16,0 39-3 0,0 0 34 15,7-40-51-15,-7 40 27 16,0 0 0-16,49-39-10 16,-7 8-4-16,0 7 14 15,0 0 14-15,14 1-18 0,-7-5 21 16,7 1-13-16,-1-1 2 15,8 5-27-15,-7-5 5 0,7 5-2 16,-7-1 21-16,-7 4-1 16,-49 20 11-16,63-27 8 15,-63 27-16-15,49-28-29 0,-49 28 12 16,0 0 8-16,56-23-11 16,-56 23 5-16,0 0 23 15,0 0-5-15,49-28-15 16,-49 28 19-16,0 0-12 0,0 0-12 15,0 0 4-15,49-27 1 16,-49 27-4-16,0 0 11 16,0 0 4-16,0 0 21 0,0 0-20 15,0 0-14-15,0 0 9 16,42-36-18-16,-42 36 23 0,0 0 12 16,0 0-21-16,0 0-4 15,0 0 2-15,0 0-14 16,0 0 12-16,0 0 17 0,0 0 11 15,49-16-28-15,-49 16 26 16,0 0-21-16,0 0 9 16,0 0 13-16,49 44-19 15,-49-44 18-15,49 55-22 0,-14-8-3 16,-7 4 27-16,-28-51-9 16,42 63 50-16,-14-8-34 15,-7-8-4-15,-7-3 21 0,0-5-26 16,-14-39-4-16,14 51-2 15,-14-12-16-15,0-39 15 16,7 40 5-16,-7-40-2 0,0 0-25 16,0 0 1-16,0 0-4 15,7 39 14-15,-7-39 4 0,0 0 2 16,0 0 2-16,0 0 14 16,0 0-6-16,0 0-25 15,0 0 9-15,0 0 12 16,0 0-4-16,0 0-29 0,0 0 13 15,0 0-127-15,0 0-148 16,0 0-179-16,0 0-92 16</inkml:trace>
  <inkml:trace contextRef="#ctx0" brushRef="#br0" timeOffset="93627">19158 706 239 0,'0'0'33'16,"0"0"33"-16,0 0-12 16,0 0 7-16,0 0-24 15,0 0 6-15,0 0 23 0,0 0-21 16,0 0 38-16,0 0-33 16,0 0 4-16,0 0-27 0,0 0-11 15,0 0-2-15,0 0-22 16,0 0 18-16,0 0-26 15,-42-16 8-15,42 16 8 0,0 0 15 16,0 0-33-16,0 0 26 16,0 0-14-16,0 0-1 15,0 0 9-15,0 0-15 16,0 0 13-16,0 0 6 0,0 0-6 16,0 0 0-16,0 0 0 15,0 0 39-15,0 0-16 16,0 0 24-16,0 0 11 0,0 0-17 15,0 0-5-15,0 0-30 16,0 0 1-16,0 0-4 16,0 0 29-16,0 0-40 0,0 0 22 15,0 0 22-15,0 0 56 16,-21 39-31-16,21-39-33 16,-14 59-21-16,7-15 27 15,7-44-11-15,-14 55 14 0,14-55-55 16,-7 63 26-16,0-20-34 15,7-43 47-15,0 0 19 16,-7 51-31-16,7-51-45 0,0 0 25 16,0 0-8-16,0 0 43 15,0 0 5-15,0 0-26 0,0 0-18 16,0 0-9-16,0 0 2 16,0 0-29-16,0 0-122 15,0 0-35-15,0 0-37 0,0 0 4 16,0 0 7-16</inkml:trace>
  <inkml:trace contextRef="#ctx0" brushRef="#br0" timeOffset="93905">19123 1186 453 0,'0'0'104'16,"49"19"-4"-16,-7-7 41 16,-42-12-36-16,56 8 32 15,-14-4-82-15,-42-4 25 16,56 4-66-16,-56-4 8 0,56 4-22 16,-56-4 28-16,49 0-49 15,-49 0 46-15,0 0-69 0,0 0 3 16,0 0-35-16,0 0-50 15,49 4 1-15,-49-4-35 16,0 0-52-16</inkml:trace>
  <inkml:trace contextRef="#ctx0" brushRef="#br0" timeOffset="94428">19109 588 72 0,'0'0'-6'0,"0"0"0"15</inkml:trace>
  <inkml:trace contextRef="#ctx0" brushRef="#br0" timeOffset="95320">19074 560 124 0,'0'0'10'16,"0"0"24"-16,0 0 9 16,0 0-1-16,0 0 8 0,0 0-27 15,0 0 51-15,0 0-21 16,0 0-4-16,0 0-29 0,0 0-9 16,0 0 2-16,0 0-13 15,0 0-14-15,0 0 21 16,0 0-18-16,0 0 11 15,0 0 2-15,0 0-5 16,0 0 3-16,0 0 0 0,0 0 12 16,0 0 25-16,0 0 10 15,0 0-30-15,0 0 6 0,14-35-23 16,-14 35 17-16,0 0-11 16,35-36-2-16,-35 36-12 15,0 0-4-15,42-35 26 0,-42 35-34 16,0 0 20-16,0 0-5 15,0 0 33-15,0 0-42 16,0 0 14-16,0 0 11 16,42-23-14-16,-42 23-11 0,0 0 14 15,0 0-11-15,0 0 8 16,35-32 11-16,-35 32-19 16,49-24 14-16,-7 9 2 0,-42 15-5 15,49-20 0-15,0 4-17 16,-14 5 38-16,-35 11-29 15,49-12 22-15,-49 12-20 0,42-16 6 16,-42 16-17-16,42-20 25 16,-42 20-20-16,48-23 15 0,-48 23-3 15,42-28 0-15,-42 28 14 16,56-35-31-16,-56 35 23 16,63-43-25-16,-21 15 12 15,-42 28-2-15,63-24 9 16,-21 9 0-16,-42 15 15 0,63-16-22 15,-14 4 18-15,-49 12-17 16,0 0 1-16,49-12 5 0,-49 12-8 16,0 0 3-16,49-15 1 15,-49 15 0-15,0 0 18 16,0 0-4-16,0 0-4 0,0 0-12 16,0 0 6-16,0 0 0 15,0 0-10-15,0 0 21 16,0 0-27-16,0 0 34 15,0 0-18-15,0 0 14 0,0 0-32 16,0 0 32-16,0 0-35 16,49-12 39-16,-49 12-32 15,0 0 21-15,0 0-7 0,0 0 0 16,0 0 3-16,0 0 8 16,0 0-5-16,0 0 37 15,0 0 2-15,0 0-33 0,0 0 23 16,0 0-32-16,0 0-1 15,35 51 6-15,-35-51-13 0,35 47 43 16,-35-47-56-16,35 51 14 16,-35-51 4-16,0 0 17 15,35 51-71-15,-35-51-166 16</inkml:trace>
  <inkml:trace contextRef="#ctx0" brushRef="#br0" timeOffset="95880">20648 655 297 0,'0'0'26'0,"14"39"-5"15,-14-39 16-15,0 0-33 16,0 0 27-16,0 0 0 16,0 0 38-16,14 43-53 0,-14-43 48 15,0 0-29-15,0 44 24 16,0-44-8-16,0 0 12 15,0 51-37-15,0-51 25 0,7 51 1 16,-7-51 16-16,-7 51-64 16,7-51 18-16,0 47-12 0,0-47 6 15,0 0-22 1,0 47 9-16,0-47-7 0,0 0-29 16,0 0 59-16,0 0-38 15,0 0 43-15,0 0-109 16,0 0-35-16,0 0-159 0</inkml:trace>
  <inkml:trace contextRef="#ctx0" brushRef="#br0" timeOffset="96372">20690 942 274 0,'14'43'102'15,"-14"-43"4"-15,0 0 6 16,7 51-34-16,-7-51-1 0,0 55-11 15,0-4-11-15,0-51-31 16,0 55 0-16,0-7-36 16,0-48 17-16,-7 47-12 15,7-47 39-15,0 0-47 0,0 0 43 16,0 0-28-16,0 0 19 16,0 0-46-16,0 0-51 15,0 0-72-15,0 0-48 0,0 0-39 16</inkml:trace>
  <inkml:trace contextRef="#ctx0" brushRef="#br0" timeOffset="96729">20564 1158 489 0,'0'0'146'0,"-49"24"28"15,49-24-19 1,-70 43-8-16,14-8-61 0,-7 1 70 15,7-1-46-15,-7 1-46 0,7 3-30 16,56-39 8-16,-70 51-23 16,7-12-26-16,63-39-7 15,-63 36 23-15,63-36-6 16,0 0-158-16,-49 27-110 0,49-27-10 16,0 0-18-16,0 0-16 15</inkml:trace>
  <inkml:trace contextRef="#ctx0" brushRef="#br0" timeOffset="97052">20186 1300 437 0,'0'0'126'0,"0"0"0"16,0 0 9-16,-56 51-42 16,56-51 21-16,-63 35-47 15,63-35-13-15,-70 32 0 16,21-9-54-16,49-23 22 0,-70 28-22 15,21-9 7-15,49-19-23 16,-56 32 39-16,56-32-89 16,-56 27-135-16,56-27-98 0</inkml:trace>
  <inkml:trace contextRef="#ctx0" brushRef="#br0" timeOffset="97463">18962 1252 308 0,'0'0'94'16,"0"0"12"-16,0 0-30 15,0 0-15-15,0 0 50 16,0 0-3-16,63 28-19 16,-63-28-8-16,63 31-28 0,-7 5 23 15,7-5 48-15,7 5-105 16,7 3 39-16,0 0-48 15,0 1-14-15,-7-5 36 0,-8-3-40 16,-6-1 21-16,-56-31-17 16,0 0 6-16,56 39-51 0,-56-39-68 15,0 0-35-15,0 0-40 16,0 0-44-16,0 0-53 16</inkml:trace>
  <inkml:trace contextRef="#ctx0" brushRef="#br0" timeOffset="98411">19095 1252 658 0,'0'0'142'0,"0"0"-26"15,0 0-8-15,0 0 27 0,0 0-74 16,-49-43-19-16,0 27 16 16,-7 5 44-16,-7 7 29 15,-14 4 38-15,0 0-75 0,-14 4-12 16,-14-4 12-1,-15 0 44-15,-13-8 5 0,-13-8-45 16,-22 0-63-16,-28-3-42 16,-14-9 1-16,-28 1 28 0,-14-9 16 15,0-3-20-15,1-4-2 16,-1-1 4-16,14 5-39 16,7 0 3-16,14 7 31 0,14 1 16 15,21 7 10-15,22 8-11 16,13 1-14-16,21 3-8 0,28 4 3 15,28 4-11-15,14 4-7 16,14 0-4-16,42 0 7 16,0 0 4-16,-35 0-6 15,35 0 6-15,0 0 0 16,0 0 4-16,0 0-11 0,0 0-15 16,0 0-32-16,0 0 38 15,-42-8 5-15,42 8-10 0,0 0 9 16,-42-4-27-16,42 4-65 15,0 0-87-15,0 0-138 16,0 0-120-16,0 0-66 0</inkml:trace>
  <inkml:trace contextRef="#ctx0" brushRef="#br0" timeOffset="99759">20249 18 413 0,'-14'43'80'0,"14"-43"3"16,0 0-32-16,0 0-14 15,-49 31-32-15,49-31 34 0,-56 20-39 16,14-12 28-16,-7 0 51 16,0-4-20-16,0 0-12 15,-14-4-10-15,0 0 1 16,-21-4-27-16,-7 0 12 0,-27 0 77 16,-15 0 7-16,-14 0 7 15,-7-4-5-15,-14 0-25 16,0 4 15-16,0 4-22 0,-1 0 38 15,-6 0-65-15,-6 0-18 16,-1 0-37-16,-7 4 5 16,-14 0 14-16,7 0 15 0,-7 0-49 15,0-4 7-15,1 0 20 16,6-4 2-16,7-8-9 0,7 4 5 16,14-3 0-1,7-1-5-15,28-4 13 0,14 8-19 16,14-4-1-16,21 1 12 15,7 7-9-15,15 0 7 0,-1 0-9 16,14 0 17-16,49 4-32 16,-56 4 25-16,56-4-7 15,-56 0-2-15,56 0 23 0,0 0-4 16,-49-4-20-16,49 4 1 16,0 0-12-16,0 0-1 0,0 0 21 15,-49 4 9-15,49-4 0 16,0 0-3-16,-49 4-9 15,49-4-5-15,0 0 7 16,-49 4-2-16,49-4-10 16,0 0 4-16,0 0 6 0,0 0 9 15,0 0-21-15,0 0 22 16,0 0-10-16,0 0-20 0,0 0 14 16,0 0 10-16,0 0-2 15,0 0-16-15,0 0-23 16,0 0-221-16,0 0-84 0,0 0-91 15</inkml:trace>
  <inkml:trace contextRef="#ctx0" brushRef="#br0" timeOffset="100724">23250 4167 692 0,'0'0'113'0,"0"0"-38"0,0 0-24 16,0 0-39-16,0 0 26 16,0 0-43-16,0 0-47 0,0 0-11 15,0 0 37-15,0 0-51 16,0 0-23-16,0 0-21 16,0 0-26-16,0 0-45 0</inkml:trace>
  <inkml:trace contextRef="#ctx0" brushRef="#br0" timeOffset="101672">23215 4072 415 0,'0'0'76'0,"0"0"23"15,0 0-28-15,0 0-11 16,0 0-21-16,0 0-28 0,0 0-18 16,0 0 7-16,0 0-10 15,0 0 26-15,0 0-32 16,-63 0 39-16,63 0-12 16,-84 24 58-16,14 4-19 15,-7-1 59-15,0 4-46 0,-14 5 0 16,-7 7-63-16,1 0 4 15,-8 9 21-15,-14 7-42 0,0-4 17 16,-7 8 0-16,-14-1 9 16,-7 5-13-16,0-4 7 15,-7 0 6-15,7 4-1 0,7-4 14 16,1 8-27-16,-1 3 11 16,7-7 79-16,14-8 23 15,21-8-60-15,21-7-22 16,14-9-1-16,7-3-5 0,56-32 0 15,-77 31-1-15,77-31 5 16,-70 39-47-16,70-39 5 16,-56 40 22-16,56-40-22 0,0 0 7 15,-63 39 13-15,63-39 1 16,0 0 17-16,0 0-26 0,-56 35 40 16,56-35-24-16,0 0-27 15,0 0-21-15,-70 55 44 16,70-55-1-16,-63 48 19 0,63-48-5 15,-70 51-44-15,14-16 32 16,56-35-54-16,-49 40 54 16,49-40-12-16,-49 31 8 15,49-31 12-15,0 0-15 0,0 0 3 16,-49 28-1-16,49-28 9 16,0 0-65-16,0 0-19 15,-55 15-23-15,55-15 90 0,0 0-20 16,0 0 6-16,-49 12 32 15,49-12-17-15,0 0 12 0,0 0-40 16,0 0-32-16,0 0-34 16,0 0 34-16,0 0-19 15,0 0 44-15,0 0 3 0,0 0 14 16,0 0 16-16,0 0 2 16,0 0-2-16,0 0 28 15,0 0-16-15,14 63 55 16,7-4-37-16,-7 5 63 0,13 3-55 15,1 4 90-15,7 7-67 16,0 5 16-16,7-1 10 16,0 5-35-16,0-1 29 0,0-7 31 15,-7-4-16-15,7 0-3 16,-7-5-48-16,7-3-7 16,-7-4 7-16,0-8-9 0,-35-55-43 15,42 67 32-15,-42-67-37 16,42 71 16-16,-42-71-6 15,0 0-14-15,42 63-51 16,-42-63-130-16,0 0-74 0,0 0-70 16,0 0-43-16</inkml:trace>
  <inkml:trace contextRef="#ctx0" brushRef="#br0" timeOffset="102768">20368 7275 824 0,'0'0'22'16,"0"0"20"-16,0 0 5 16,49-12 7-16,-49 12 19 0,77-28-31 15,-7-3 8-15,7-4-14 16,7-1 14-16,0-7-33 15,14 0 38-15,7-5-7 0,6 1 26 16,15-4-41-16,0-4-9 16,0-4 5-16,-7-4-16 0,7-4 0 15,-7 0-22 1,0 1 39-16,0-9-34 0,7 4 12 16,7 0-45-16,0 4 75 15,-8 4-30-15,1 4-8 16,-7 4-18-16,0 4 1 0,0-5 25 15,-7 5-5-15,0 4-16 16,-7 0 30-16,-7 3-31 0,0 5-20 16,-14 0 55-16,0 7-21 15,-7 1 0-15,-14-1 10 16,7 1 2-16,-15-1-17 0,8 5 20 16,-7 3-31-16,-7 5 31 15,7 3-11-15,-7 0-4 0,-49 16 10 16,63-23-17-16,-14 7-28 15,-49 16 42-15,49-20-27 16,-49 20 20-16,0 0 35 16,49-23 18-16,-49 23 52 15,0 0-27-15,0 0-30 0,0 0-15 16,0 0-38-16,0 0 5 16,49-32 15-16,-49 32 6 0,0 0 45 15,35-43 16-15,-35 43 11 16,14-51 5-16,-14 8-64 15,-14 7 30-15,14 36-25 0,-42-55-27 16,-7 8 5-16,-7 4-9 16,-14-1 0-16,7 1-8 15,0 0 13-15,-7 0-27 16,7-5 10-16,-7 1 12 0,8 0 11 16,-1 0-14-16,0 0 11 15,0-1-20-15,7 5 4 0,-7-4 6 16,0 8 18-16,0-1-28 15,0 1 11-15,63 39-4 16,-70-51-3-16,7 8-13 0,63 43 13 16,-77-44 13-16,77 44-10 15,-63-35 4-15,63 35-7 16,0 0-11-16,0 0 16 16,-56-32-22-16,56 32 8 0,0 0 20 15,0 0-8-15,0 0 0 16,0 0 12-16,0 0-22 15,0 0 1-15,0 0-6 0,-56-31 3 16,56 31 18-16,0 0-5 16,0 0 1-16,0 0 6 0,0 0-18 15,0 0 7-15,0 0-10 16,0 0 10-16,0 0-4 16,0 0 17-16,0 0 0 0,0 0-2 15,0 0-27 1,0 0 6-16,0 0 10 0,0 0-13 15,0 0 13-15,0 0-5 16,0 0 15-16,-63-47-30 0,63 47-14 16,0 0-5-16,0 0 23 15,0 0 3-15,0 0 2 16,0 0 11-16,0 0 0 0,0 0 5 16,0 0 4-16,0 0-12 15,0 0-18-15,0 0 5 16,0 0-82-16,0 0-81 0,0 0-128 15,0 0-194-15</inkml:trace>
  <inkml:trace contextRef="#ctx0" brushRef="#br0" timeOffset="103556">19696 5944 504 0,'0'0'77'0,"0"0"-41"0,0 0-6 16,0 0-25-16,0 0-1 15,0 0-7-15,0 0 23 16,0 0-29-16,0 0-1 0,0 0-10 16,0 0-94-16,0 0-140 15</inkml:trace>
  <inkml:trace contextRef="#ctx0" brushRef="#br0" timeOffset="105812">15037 6885 378 0,'0'0'24'0,"14"-47"-28"15,-14 47 7-15,0 0-9 0,0 0 18 16,0 0-30-16,0 0 0 16,0 0-23-16,0 0-19 15,0 0-26-15</inkml:trace>
  <inkml:trace contextRef="#ctx0" brushRef="#br0" timeOffset="106383">14932 6834 631 0,'0'0'132'0,"0"0"-72"15,0 0-15-15,0 0-25 16,0 0-20-16,0 0 11 0,0 0-24 16,-56 20 8-16,7 0 5 15,0 7 20-15,-14 1-33 0,0 3 28 16,-7 5-32-16,-7-1 17 16,-7 4-19-16,-7 5 16 15,0 3-8-15,-7-4 14 0,14 0 17 16,7-3-16-1,14-9 20-15,7-3-39 0,14-5 24 16,42-23-16-16,0 0 3 16,0 0 4-16,-42 24 15 0,42-24-23 15,0 0 28-15,0 0-39 16,0 0 34-16,0 0-23 16,0 0 8-16,0 0 0 0,0 0 10 15,0 0-22-15,0 0 12 16,-41 19-6-16,41-19-4 15,0 0 30-15,0 0-32 0,0 0 15 16,0 0-18-16,0 0-10 16,0 0-36-16,0 0 24 15,0 0-19-15,0 0 20 16,0 0-34-16,0 0 37 0,0 0 4 16,0 0 22-16,0 0-11 15,0 0 2-15,0 0-52 16,0 0-17-16,0 0 1 0,0 0-13 15</inkml:trace>
  <inkml:trace contextRef="#ctx0" brushRef="#br0" timeOffset="107387">14099 7361 183 0,'-35'-12'11'15,"35"12"7"-15,0 0-14 16,0 0 2-16,0 0-9 16,-49-7 5-16,49 7-2 0,-35-4 2 15,35 4 11-15,0 0 36 16,0 0-19-16,0 0 3 16,0 0-11-16,0 0-17 0,0 0 9 15,0 0 11-15,0 0-11 16,0 0 1-16,0 0 9 15,0 0-33-15,0 0 28 16,-42 27-30-16,42-27 15 0,0 0-4 16,0 0 0-16,-35 40 0 15,35-40 14-15,-21 43 34 16,21-43 2-16,0 47-29 0,0-8 45 16,7 1-9-16,7 3 3 15,7 0-46-15,0 4 1 0,7 1 27 16,7-5-11-16,-7 0-19 15,7-4 4-15,-14-3 2 16,7-5-32-16,-28-31 37 16,21 40-37-16,-21-40 8 0,14 31 3 15,-14-31 18-15,0 0-19 16,0 0 26-16,0 0-22 16,0 0 17-16,0 0-52 0,0 0-34 15,0 0-35-15,0 0 1 16,0 0-33-16,0 0 2 15,0 0-32-15</inkml:trace>
  <inkml:trace contextRef="#ctx0" brushRef="#br0" timeOffset="107787">14379 7853 128 0,'42'-32'35'0,"7"1"1"15,7-4 6-15,0-5 11 16,7 1 23-16,0 4-9 0,0-1 3 15,7 5-19-15,-14-1-11 16,0 9-31-16,-7 7 15 16,-14 0-24-16,-35 16-4 0,0 0 25 15,0 0 7-15,0 0 28 16,0 0-30-16,0 0 11 0,0 0-41 16,49-47 21-16,-49 47-30 15,0 0 36-15,21-51-46 16,-21 51 35-16,0-47-17 15,0 47 23-15,0-59-34 16,0 59 25-16,-14-55-15 0,7 11 46 16,7 44-34-16,-21-55 18 15,21 55-14-15,-14-51 27 0,14 51-41 16,-21-51 27-16,21 51-11 16,0 0 21-16,0 0-7 15,-21-59 2-15,21 59-3 0,0 0-25 16,0 0 0-16,0 0-83 15,0 0-25-15,0 0-22 16,0 0-47-16,0 0-56 16</inkml:trace>
  <inkml:trace contextRef="#ctx0" brushRef="#br0" timeOffset="108461">13652 7377 192 0,'-49'4'81'0,"14"-4"26"16,35 0-1-16,0 0-10 15,0 0-27-15,-42-8 10 16,42 8-55-16,0 0 15 0,0 0-43 15,0 0 11-15,0 0-10 16,0 0 9-16,0 0-19 0,0 0-29 16,0 0-20-16,0 0 14 15,0 0-4-15,0 0 0 16,0 0-26-16,0 0-18 0</inkml:trace>
  <inkml:trace contextRef="#ctx0" brushRef="#br0" timeOffset="108855">13610 7424 377 0,'-42'-4'71'16,"42"4"-8"-16,0 0-15 16,0 0-30-16,0 0-4 0,0 0-19 15,-35 4 13-15,35-4-23 16,0 0 12-16,0 0 7 16,0 0 6-16,0 0-17 0,-35 47-3 15,14-7 6-15,21-40 13 16,-14 63-9-16,0 0 28 0,14 3 17 15,0 13-15-15,7 0-2 16,0 3-23-16,7-3 13 16,0-4-32-16,7-12 34 15,0-4-29-15,0-12 15 16,0-12 9-16,-21-35-19 0,35 36-50 16,-35-36-44-16,35 11-67 15,-35-11-41-15</inkml:trace>
  <inkml:trace contextRef="#ctx0" brushRef="#br0" timeOffset="109092">13805 8211 373 0,'0'0'65'16,"35"-24"18"-16,7 5 21 15,0-1-67-15,7-12 0 0,21-3-2 16,0-8 21-16,14-4 14 16,7-9 20-16,7 5-66 15,-14 4 14-15,-14 12-54 0,-7 3-59 16,-21 9-76-16,-42 23-22 16,42-16-78-16</inkml:trace>
  <inkml:trace contextRef="#ctx0" brushRef="#br0" timeOffset="109683">14939 6669 847 0,'0'0'185'15,"0"0"61"-15,0 0-51 0,-63 20-17 16,0 3-97-16,7 1-30 16,7 0-24-16,-14-9-17 15,-7 5-2-15,-7 0 11 16,-7-5-6-16,0-3-9 0,-7 0-37 15,7-4 27-15,-7 0 2 16,7-4 10-16,14-4 3 16,7 4-9-16,14-4-10 0,49 0-1 15,0 0 17-15,-49 0-17 16,49 0 2-16,0 0 1 0,0 0 16 16,0 0-32-16,0 0 11 15,0 0 22-15,0 0-29 16,0 0 12-16,0 0-5 15,0 0 22-15,0 0-3 16,0 0-69-16,0 0-118 0,0 0-54 16,0 0-83-16,0 0 64 15,0 0-30-15</inkml:trace>
  <inkml:trace contextRef="#ctx0" brushRef="#br0" timeOffset="110128">13819 6811 224 0,'0'0'87'0,"0"0"-10"16,0 0-13-16,0 0-33 15,0 0 97-15,0 0 0 16,0 0-15-16,-35 55-43 0,7-4 22 16,1 4-41-16,-1 0-19 15,0 4-18-15,-14 4 1 16,0-4-23-16,0-4 36 0,7-4-48 16,-7-12 23-16,42-39 1 15,0 0-17-15,-35 44-164 16,35-44-85-16,0 0 22 0</inkml:trace>
  <inkml:trace contextRef="#ctx0" brushRef="#br0" timeOffset="110951">14246 8046 522 0,'42'-12'146'16,"-42"12"46"-16,49 19 23 15,0 9-31-15,0 19-2 16,14 16 42-16,14 20-36 0,7 23-56 15,7 16 28-15,7 15-65 16,14 13-26-16,0 7-17 16,0 4-22-16,-8-3-19 15,-6-5 10-15,-7-7 0 0,-14-13-13 16,0-7-19-16,-14-12 11 16,-7-7-21-16,-14-9 11 15,0-16 13-15,-7-7 5 0,-14-8 0 16,7-12-11-16,-7-4 6 15,-7-11-8-15,7-5-7 0,-21-35 29 16,14 35-20-16,-14-35-12 16,0 0-146-16,0 0-66 15,0 0-81-15,0 0-118 0,14-27-56 16</inkml:trace>
  <inkml:trace contextRef="#ctx0" brushRef="#br0" timeOffset="111695">15274 7479 572 0,'0'0'148'0,"0"0"-14"16,0 0 7-16,0 0-30 16,0 0-22-16,0 0-53 0,0 0 32 15,0 0 22-15,0 0 6 16,14 63-39-16,0 4 41 16,14 16-15-16,0 11-19 15,7 12-25-15,14 8 25 16,14 8-43-16,0 0-32 0,14 4 25 15,7 0-3-15,7 4 7 16,0 3-14-16,0 1-1 0,0-8-21 16,-7 4 24-16,0 3 141 15,-7 1-44-15,7 8 18 16,-14 3-66-16,0 1-12 0,0-13-40 16,-8-3 41-16,-6-20-6 15,-7-15-22-15,0-17 2 0,-14-15-13 16,0-19-5-1,-14-9 10-15,-21-35-3 0,0 0 4 16,0 0 4-16,0 0-34 16,0 0-72-16,0 0-81 15,14-51-175-15,-14 0-164 0,-7-4-81 16</inkml:trace>
  <inkml:trace contextRef="#ctx0" brushRef="#br0" timeOffset="114107">13316 3062 476 0,'0'0'153'0,"0"0"-39"15,0 0 14-15,0 0-60 16,0 0-13-16,0 0-4 0,0 0 5 15,0 0 10-15,0 0 61 16,0 0-36-16,0 0-57 16,0 0-9-16,0 0-4 0,-56 51-3 15,-7-4 31-15,-7-4-23 16,-21 0-3-16,0 5 1 0,-14 3-18 16,-7 0 16-16,-14 4-48 15,-7 4 21-15,-21-4 10 16,-13 4 9-16,-1 0-14 15,0-4 12-15,7 0-12 16,14 0 0-16,0 0-40 0,14-4 44 16,0-3 6-16,7-1 7 15,0 4-22-15,8-4-16 0,6 8 9 16,0 0 9-16,0 8 3 16,0 0 0-16,0-4 12 15,7 0-6-15,0-8 3 0,7 0-42 16,7-7 20-16,-7 3 13 15,7 0-6-15,-7-4-1 0,0 0 16 16,1 1-9-16,-1-5-6 16,0 4 31-16,0-3-54 15,0 3 24-15,14-8-3 16,0 1 8-16,7-5 0 16,7-7 20-16,7-5-18 0,14 1-9 15,49-20-20-15,-70 20-7 16,70-20 24-16,-56 16 6 0,56-16 8 15,0 0 9-15,-49 15-13 16,49-15 11-16,0 0-23 16,0 0 2-16,0 0-12 0,0 0 24 15,0 0-5-15,0 0 3 16,0 0 4-16,0 0 21 0,-42 24-14 16,42-24 1-1,0 0-18-15,0 0-15 0,0 0 6 16,-42 27 15-16,42-27 8 15,0 0-8-15,0 0 23 16,0 0-6-16,0 0-17 0,0 0 43 16,0 0 30-16,-42 0-35 15,42 0-51-15,0 0 13 0,0 0 13 16,-42-39-7-16,7 4-1 16,14-5 10-16,-7-3-11 15,0-4-22-15,7-4 15 0,-14-8-6 16,7-8 4-16,0-8 13 15,-6-11 11-15,-1-5-24 16,0 5 16-16,0-1-2 16,7 12-15-16,0 5-12 0,0 7 14 15,7 12 8-15,0 3 3 16,21 48-11-16,-28-59 17 16,28 59-37-16,-14-47-4 0,14 47-15 15,0 0 6-15,-21-51 29 16,21 51 16-16,-21-43 0 0,21 43-5 15,-7-40-26-15,7 40-11 16,0 0 23-16,0 0 3 16,0 0 28-16,0 0-15 0,0 0 13 15,-14-35 3-15,14 35-8 16,0 0-25-16,0 0-12 16,0 0 4-16,0 0 14 15,0 0 6-15,0 0 4 0,-21-39 8 16,21 39-23-16,0 0 34 15,-14-44-38-15,14 44 2 16,0 0 5-16,-21-43 2 0,21 43 29 16,0 0-6-16,0 0-38 15,0 0-7-15,0 0 4 0,0 0 24 16,0-43-7-16,0 43 24 16,28-39-2-16,21 7-11 15,0 12 2-15,21-3 10 16,21-1-42-16,27-3-6 0,29-13 74 15,28 1-8-15,14-12-62 16,21-8 21-16,14 4-12 16,7-12 23-16,-7 4 2 0,-1-8 3 15,1 1-6-15,0-5 20 16,-7 0-20-16,0-4-15 16,-14 5 12-16,0 7 19 0,-22 0-19 15,-13 12-33-15,-14 4 33 16,-7 8-11-16,-7-1 11 15,-14 5-8-15,-14 4 8 16,-7-5 24-16,-7 5-28 0,-14-4 1 16,0 3 3-16,-14-3 23 15,-8 3-31-15,1 1 24 0,-7 7-49 16,-56 28 39-16,63-31-22 16,-63 31 23-16,0 0-5 15,49-31-2-15,-49 31 3 0,0 0 24 16,0 0-13-16,0 0-41 15,0 0 36-15,0 0-12 16,0 0-17-16,0 0 8 0,0 0 14 16,0 0 13-16,0 0-8 15,0 0 1-15,0 0 11 16,56-20 1-16,-56 20 6 16,0 0-31-16,0 0 13 0,56 8-8 15,-56-8 13-15,0 0-5 16,56 31-26-16,-56-31 18 0,0 0 45 15,63 63-19-15,-14-4-10 16,-7 0-1-16,-14 0 10 16,7 0 8-16,0 0-21 0,-7 4-42 15,7 0 30-15,0-8 36 16,-7 0-33-16,0-4-7 16,-7-4 4-16,-21-47 11 15,28 55-11-15,-28-55 37 0,21 59-32 16,-21-59-18-16,28 56-5 15,-28-56 23-15,21 55 1 16,-21-55 12-16,21 47-27 0,-21-47 14 16,0 0-11-16,21 55-2 15,-21-55-6-15,21 47 17 0,-21-47 0 16,0 0 2-16,21 47 10 16,-21-47-234-16,0 0-126 15,0 0-84-15</inkml:trace>
  <inkml:trace contextRef="#ctx0" brushRef="#br0" timeOffset="116895">10714 1567 702 0,'0'0'129'0,"0"0"59"0,0 0-81 15,0 0-7-15,0 0-17 16,0 0 95-16,0 0-62 0,0 0-37 15,0 0-7-15,0 0-35 16,0 0-19-16,0 0-22 16,0 0 33-16,0 0-16 0,14 55-13 15,-14-55 31-15,0 0-26 16,7 55 2-16,-7-55 64 16,0 47-11-16,0-47 7 15,0 0 3-15,-35 52-12 0,35-52-45 16,-49 47-3-16,49-47-19 15,-49 51 22-15,0-16-4 16,49-35-3-16,-70 44 7 0,14-9-13 16,0-4 18-16,7-7-32 15,-7-4 4-15,7-5 10 0,0-3 0 16,0-4 0-16,49-8 4 16,-70 0-4-16,21-8 15 15,49 8-9-15,-49-8-21 16,49 8 17-16,0 0 1 0,0 0-3 15,0 0-13-15,-49-11 4 16,49 11 9-16,0 0-7 16,0 0-6-16,0 0 23 0,0 0-26 15,0 0 16-15,0 0 0 16,0 0 5-16,0 0-12 16,0 0 7-16,0 0 21 0,0 0-19 15,-7 51 3-15,7-51 1 16,0 0 15-16,0 0-7 0,-7 51-12 15,7-51 6 1,0 0-11-16,-28 51 9 0,28-51 3 16,0 0-12-16,0 0 7 15,0 0 6-15,-49 24-29 0,49-24 13 16,0 0 6-16,0 0-20 16,-49-16 42-16,49 16-27 15,0 0-7-15,0 0 8 0,0 0 4 16,0 0-5-16,0 0 5 15,0 0 3-15,0 0 0 16,0 0 0-16,0 0-18 0,0 0 5 16,0 0 15-16,0 0-5 15,0 0 4-15,0 0-8 16,0 0 4-16,0 0 4 16,0 0 11-16,0 0 2 0,0 0-17 15,0 0 5-15,-35 43-5 16,35-43-21-16,0 0 6 0,-14 39 8 15,14-39 7-15,0 0 12 16,0 0 1-16,0 0-13 16,0 0 10-16,0 0-5 0,0 0-10 15,0 0-4-15,0 0 3 16,0 0 3-16,0 0 8 16,0 0 3-16,0 0-4 15,0 0-9-15,0 0 15 0,0 0-10 16,0 0 7-16,0 0-25 15,0 0 27-15,0 0-9 16,0 0 10-16,0 0-7 0,0 0-3 16,0 0-5-16,0 0-5 15,-35-47 6-15,35 47 0 0,-21-47 11 16,21 47-7-16,0 0-9 16,-21-51 26-16,21 51-33 15,0 0 5-15,-14-47 11 0,14 47 0 16,0 0 8-16,0 0-8 15,-14-44 6-15,14 44 6 16,0 0-15-16,0 0 15 16,0 0-21-16,0 0 12 0,0 0-3 15,0-43-18-15,0 43 23 16,0 0 1-16,0 0 3 16,0 0-9-16,0 0 0 0,0 0 16 15,0 0-26-15,0 0 39 16,0 0-41-16,0 0 1 0,0 0 11 15,0 0 0-15,0 0 27 16,0 0-11-16,0 0 5 16,7 55 13-16,7-4 23 0,-7-3 8 15,-7-5-7 1,0 0-5-16,0-4-8 0,-7 9-19 16,0-5-14-16,0-4 5 15,7-39-5-15,-28 51 2 0,28-51-9 16,-28 47-31-16,28-47-216 15,0 0-268-15,-42 44-262 16</inkml:trace>
  <inkml:trace contextRef="#ctx0" brushRef="#br0" timeOffset="117092">9909 2515 2104 0,'0'0'244'0,"0"0"-10"0,0 0-108 15,0 0-50-15,0 0-35 16,0 0-30-16,0 0-287 16,0 0-398-16</inkml:trace>
  <inkml:trace contextRef="#ctx0" brushRef="#br0" timeOffset="117751">8965 1457 1066 0,'0'0'32'15,"0"0"219"-15,49 31-109 16,-49-31-52-16,35 59-3 16,-7-7-53-16,-28-52 15 0,21 63-15 15,-14-16-14-15,-7-47-13 16,-7 55 18-16,7-55-6 16,-14 47-19-16,14-47 4 0,0 0-23 15,0 0 14-15,0 0 8 16,0 0-36-16,-49 35-13 15,49-35 3-15,0 0 27 0,0 0-31 16,0 0-2-16,0 0 36 16,-49 28 13-16,49-28-7 0,-28 51 13 15,7 4-4-15,14-4 16 16,7 0-15-16,0-3-25 16,0-48 36-16,7 62-20 0,-7-62 6 15,0 48 3 1,0-48-7-16,0 0 14 0,0 0-33 15,0 0-44-15,0 0 3 16,0 0 64-16,0 0-27 0,0 0 11 16,0 0-4-16,0 0 47 15,0 0 25-15,0 0 1 16,0 0 46-16,-56-51 3 0,56 51-40 16,0 0-21-16,0 0-16 15,-56-16-5-15,56 16 0 0,-63 19 43 16,14 5-5-16,-7 8 33 15,0 7 25-15,-7 0-15 16,0 0-28-16,-7 1-14 16,-7-5-19-16,-7 1-16 15,0-9-1-15,0-3-5 0,0-5-18 16,7-3 0-16,8-8-18 16,6-4 12-16,0-8-4 0,14-4 2 15,7-4-99-15,42 12-239 16,0 0-319-16</inkml:trace>
  <inkml:trace contextRef="#ctx0" brushRef="#br0" timeOffset="117940">8916 2515 1937 0,'49'-4'267'16,"7"-12"-115"-16,-7-3-65 0,14-5-50 16,0-4-56-16,7 5-336 15,-21-5-345-15</inkml:trace>
  <inkml:trace contextRef="#ctx0" brushRef="#br0" timeOffset="118137">8454 2845 2484 0,'0'0'192'16,"0"0"-16"-16,0 0-74 0,0 0-48 15,0 0-25-15,0 0-29 16,0 0-283-16,0 0-478 15</inkml:trace>
  <inkml:trace contextRef="#ctx0" brushRef="#br0" timeOffset="120403">23215 6358 740 0,'0'0'-18'15,"0"0"32"-15,0 0 79 16,0 0 35-16,0 0 18 0,0 0 81 15,0 0-17-15,7 67-18 16,-21-4-100-16,-14 0 4 16,-7 4-17-16,-14 4-39 15,-7 0-26-15,-14-1 14 0,0 1-14 16,-7-8-1-16,0-4 8 16,0-12-13-16,-7-3-6 15,15-9-2-15,6-8-28 0,7-11-40 16,7-8-47-16,49-8-65 15,-56-12 4-15,56 12 51 16,0 0 77-16,0 0-30 0,0 0 78 16,-56-47-3-16,56 47-18 15,0 0 21-15,0 0 13 16,0 0 21-16,0 0-34 16,0 0 7-16,0 0 2 0,0 0-25 15,0 0 10-15,0 0 31 16,0 0-51-16,0 0 29 15,0 0 31-15,0 0-70 0,0 0 33 16,0 0-15-16,0 0 41 16,0 0-27-16,0 0 18 0,0 0-30 15,0 0 27-15,0 0-24 16,0 0 18-16,0 0 17 16,0 0-33-16,0 0 40 15,0 0-55-15,0 0 21 16,0 0-17-16,0 0 36 0,-28 51-14 15,28-51 28-15,0 0-25 16,0 0-8-16,-7 47-1 0,7-47 6 16,0 0 24-16,0 0-37 15,-14 48 53-15,14-48-56 16,0 0 1-16,0 0 25 0,0 0-1 16,0 0 15-16,0 0-9 15,-56 31-15-15,56-31 0 16,0 0-13-16,-56-4 27 15,56 4-22-15,-49-24 28 0,49 24-10 16,0 0-5-16,0 0 4 16,0 0-6-16,0 0-17 15,0 0 20-15,-42-47-15 0,42 47-21 16,0 0 40-16,0 0 13 16,0 0-9-16,0 0-32 0,0 0 39 15,0 0 6-15,0 0-39 16,0 0 25-16,0 0-8 15,0 0 8-15,0 0 17 0,0 0-15 16,0 0-1-16,0 0 6 16,0 0-5-16,0 0 8 15,0 0-26-15,0 0 27 16,0 0 49-16,0 0 26 0,0 0-14 16,0 0-6-16,-14 63-23 15,0-12-11-15,14-51-32 16,-14 67-10-16,0-16-7 0,0-3 4 15,14-48-271-15,-42 62-189 16,0-14-55-16</inkml:trace>
  <inkml:trace contextRef="#ctx0" brushRef="#br0" timeOffset="120619">21984 7688 1217 0,'0'0'127'0,"49"15"46"16,-49-15-42-16,0 0-73 16,0 0-4-16,0 0-48 15,0 0-43-15,49 12-325 16,-49-12-165-16</inkml:trace>
  <inkml:trace contextRef="#ctx0" brushRef="#br0" timeOffset="121112">21179 7231 718 0,'0'0'70'16,"0"0"47"-16,0 0-52 15,0 0-8-15,0 0-10 16,0 0 59-16,49 44-39 0,-49-44 46 16,21 63-56-16,-7-12 22 15,-14-4-31-15,0-47-30 0,-7 67-11 16,0-20-20 0,7-47 3-16,-28 47 25 0,28-47 19 15,0 0-10-15,0 0-9 16,-42 44 36-16,42-44-51 0,0 0 36 15,0 0 42-15,-49 31-5 16,49-31-32-16,-48 47-25 16,20 0-9-16,0 8 33 0,0 8 20 15,-7 0-16-15,7-4-10 16,7 0-4-16,-7-4-6 16,7-4-21-16,0-3-217 0,21-48-281 15,-35 51-140-15</inkml:trace>
  <inkml:trace contextRef="#ctx0" brushRef="#br0" timeOffset="121356">21284 8168 1496 0,'49'-20'128'0,"-49"20"71"15,56-36-21-15,-14 13-73 16,-42 23-32-16,42-20-19 0,-42 20-18 16,42-8-7-16,-42 8-14 15,0 0 4-15,0 0 2 16,0 0-17-16,0 40-53 16,0-40-207-16,-63 51-244 0,-7-12-109 15</inkml:trace>
  <inkml:trace contextRef="#ctx0" brushRef="#br0" timeOffset="121636">20613 7416 667 0,'0'0'181'16,"56"-15"2"-16,-56 15-60 0,49-16-6 16,-49 16-60-16,70-24-42 15,-14 1 16-15,-7 3-26 16,-49 20-113-16,63-12-157 15,-28 4-47-15</inkml:trace>
  <inkml:trace contextRef="#ctx0" brushRef="#br0" timeOffset="122059">20529 7814 867 0,'0'0'99'15,"0"0"-25"-15,0 0-113 16,0 0-66-16,0 0-58 16,0 0 26-16,0 0 44 0,0-59 9 15,7 11 57-15,-7 48-9 16,0 0 53-16,35-47-10 0,-35 47 27 15,0 0 6-15,0 0 4 16,56-12-8-16,-56 12 31 16,0 0 36-16,0 0 18 0,0 0 10 15,7 55-59-15,-7-55-11 16,-28 59 6-16,28-59 8 16,-63 52 68-16,7-21-47 15,0-11 26-15,56-20-5 0,-63-4-68 16,63 4-15-16,-63-28 7 15,63 28-35-15,-49-63-9 16,14 4 7-16,14 0 6 0,7 0-74 16,7 4-174-16,7-4-98 15,0 8-111-15</inkml:trace>
  <inkml:trace contextRef="#ctx0" brushRef="#br0" timeOffset="122244">20417 7342 1215 0,'0'0'158'0,"70"-20"-67"16,-70 20-29-16,70-35-25 0,-70 35-179 15,63-28-234-15,-63 28-104 16</inkml:trace>
  <inkml:trace contextRef="#ctx0" brushRef="#br0" timeOffset="122608">19808 7373 1142 0,'0'0'61'0,"0"0"54"16,0 0-25-16,56 87 32 15,-7 15-17-15,0 12-30 16,0 8-20-16,0 12 9 0,0-5-37 16,-14 1-10-16,-14-8-9 15,-7-16 32-15,-21-15 56 16,-14-9-53-16,-21-7-37 15,-21-16-11-15,0-16 12 0,-14-11 44 16,7-24 37-16,-7-12-32 16,7-20-24-16,14-19-24 0,1-20 9 15,13-16-17-15,14-7-17 16,14-1 13-16,7-3 9 16,21-1-13-16,21-3-266 0,0 3-337 15</inkml:trace>
  <inkml:trace contextRef="#ctx0" brushRef="#br0" timeOffset="176251">2795 6403 486 0,'0'0'33'15,"0"0"-16"-15,0 0-10 0,0 0 2 16,0 0 57-16,0 0-3 15,31-18-56-15,1 5 15 16,9-2-15-16,4 0 0 0,5-3 12 16,4-3-19-16,0 1 19 15,-4 2-26-15,-5 3 23 16,-9 2-33-16,-36 13 29 16,36-10-34-16,-36 10 31 0,0 0-18 15,0 0 15-15,32-10-3 16,-32 10-13-16,0 0 14 15,0 0 23-15,0 0-37 0,0 0 5 16,0 0-1-16,0 0 14 16,0 0-8-16,0 0-6 0,0 0-14 15,0 0 20-15,0 0 26 16,0 0-46-16,0 0 42 16,0 0-37-16,0 0 31 0,0 0-33 15,0 0 32 1,0 0-21-16,0 0 43 0,0 0-16 15,0 0 10-15,0 0-10 16,0 0-21-16,0 0 21 0,0 0-35 16,0 0 29-16,0 0-37 15,0 0 10-15,0 0 3 16,0 0 36-16,0 0-59 0,0 0-13 16,13-33-8-16,-13-2 30 15,0-1-2-15,0-5 4 16,-4-4-14-16,4-10 10 0,-5-3 7 15,-4-1 6-15,5-4-3 16,-1 2 20-16,5 5 8 16,-4 10-1-16,-1 11 6 0,5 35-14 15,0 0 19-15,0-36 13 16,0 36-13-16,0 0-23 16,0 0-3-16,0 0 3 15,0 0 0-15,0 0 22 0,0 0-34 16,0 0 4-16,0 0 11 15,0 0 7-15,0 0-6 0,0 0 8 16,0 0 30-16,0 0-17 16,0 0-17-16,0 0 0 15,0 0-11-15,0 0 11 0,0 0 5 16,0 0-13-16,0 0 12 16,-36 10-21-16,36-10 35 15,-41 21-41-15,5-3 1 16,0 2 4-16,-4 0 18 0,-1 6-12 15,-4-1 15-15,-5 3-25 16,0-3 14-16,1-2-19 16,-1-5 32-16,5-3 4 0,9-2-26 15,4-3-5-15,32-10 14 16,0 0 16-16,-32 5-33 16,32-5 17-16,0 0 0 0,0 0 12 15,0 0-34-15,0 0 27 16,0 0 0-16,0 0-12 15,0 0 0-15,0 0 4 16,0 0 5-16,0 0 9 0,0 0-26 16,0 0 12-16,0 0-1 15,0 0 4-15,0 0 6 16,0 0-11-16,0 0 20 0,0 0-27 16,0 0 12-16,0 0 0 15,0 0 6-15,0 41 9 0,0-3-6 16,5 3-9-16,-1 5 13 15,10 5-24-15,-5 5 11 16,9 5 0-16,-4 2-7 0,4 1 4 16,0 2-4-1,-5 5 0-15,5 0 34 0,-4 3-39 16,-5 5 21-16,4 2-28 16,-3 0 33-16,3 3-32 0,1 0 8 15,-5 0 10-15,4 2-3 16,1 5 0-16,-1 6 25 15,5 5-42-15,-4 2 15 0,4 0-7 16,-4 2 30-16,-5-1-38 16,0-1 31-16,0 2-35 15,-5-1 32-15,1 1-22 0,-1-4 30 16,-4-3-40-16,5 5 37 16,4 0-27-16,-5 8 10 15,5 0-7-15,-4-3 8 16,8-5-8-16,1-7 26 0,-5-9-36 15,0-4 27-15,5-5-16 16,-1-5 10-16,-4-3 0 16,0-3 3-16,-4-2-7 0,4-2 9 15,-5-1-17-15,-4 1 17 16,0-1-10-16,5 3 24 16,-1 6-35-16,1-1 3 0,-1-3-13 15,5-2-9-15,-4-5-5 16,4-7 24-16,0-4-3 15,0-1 1-15,0-6-4 0,0-2 6 16,0-3 3-16,0 0 17 16,-4 0-1-16,-1-5-20 0,1-3-14 15,-1-4 17-15,-4-1-14 16,0-5 6-16,0-20 22 0,5 26 0 16,-5-26 0-16,0 23-4 15,0-23-3-15,0 20 7 0,0-20 3 16,0 0-3-16,0 0 0 15,0 0 5-15,0 0-10 0,0 0 5 16,0 0 0-16,0 0-5 16,0 0 2-16,9 20 8 15,-9-20 6-15,0 0-11 0,0 0 8 16,0 0 1-16,0 0-16 16,0 0-1-16,0 0 10 0,0 0-2 15,0 0 7-15,0 0-7 16,9 21 4-16,-9-21-12 0,0 0-3 15,0 0 7-15,0 0 6 16,0 0-2-16,0 0 0 0,0 0 0 16,9 20-3-16,-9-20-3 15,0 0 9-15,0 0-3 0,0 0 8 16,0 0-8 0,0 0 18-16,0 0-5 0,0 0-13 15,0 0 10-15,22-15 2 16,-22 15-15-16,0 0 12 0,23-23 3 15,0 3-20-15,-23 20 2 16,27-23 15-16,4 5-14 0,-4 3 14 16,1-1-3-16,3 1 5 15,5 0-18-15,0 2-1 0,1 1 8 16,3 1 3-16,1 1 22 16,0 3-17-16,-1 2 0 0,1-1-8 15,4 1-17-15,0-2 30 16,-4 2 1-16,0 0-14 15,-5 2-10-15,-5-2 10 0,-4 2-7 16,-4 1 10-16,-5-1 4 16,-18 3 35-16,0 0-9 0,0 0-19 15,14 0-55-15,-14 0 63 0,0 0 8 16,0 0-17-16,0 0-19 16,0 0-3-16,0 0 9 0,0 0-5 15,0 0 5-15,0 0 9 16,0 0-1-16,0 0-8 0,0 0-10 15,0 0 4-15,0 0 22 16,0 0-16-16,0 0 9 16,0 0 2-16,0 0 21 0,0 0 6 15,0 0-8-15,0 0-6 16,0 0 7-16,0 0 0 0,0 0-21 16,0 0 14-16,0 0-31 15,0 0-29-15,0 0-17 0,0 0-64 16,0 0-102-16</inkml:trace>
  <inkml:trace contextRef="#ctx0" brushRef="#br0" timeOffset="177370">4082 10644 406 0,'0'0'79'0,"0"-28"-25"16,-4 6-9-16,-1-6-30 15,-4 0-6-15,5-5-7 0,-1-5 8 16,-4-6 6-16,-4-4-13 16,4-5-3-16,-5-3 0 0,5-5 0 15,-9 0 0-15,4 0 34 16,-4-2 9-16,0-1-6 0,0 1 3 15,0-1-5-15,-4-2-9 16,4 2-11-16,-5-2-10 0,0-7 9 16,1-6-22-16,4-7 36 15,-5-8-24-15,5-3 14 0,9-4-22 16,0 4-4-16,4 3 8 16,-4 3-5-16,0 7 20 15,0 8 47-15,5 12-5 0,-10 3-3 16,5 8-1-16,0-1 5 0,-4 6-48 15,-1 3 23-15,5-1-33 16,0 5-24-16,0-2 28 0,0 0-8 16,0-5 12-16,-5 2 0 15,5 0-16-15,0-2 15 0,5 0-4 16,-5 4 5-16,-5-1-16 16,5 1-9-16,-4 6 17 0,4 0 28 15,0 5 6-15,9 33-43 16,-10-48 9-16,1 7-12 15,5 3 17-15,-1-2 10 0,1-4-8 16,4 1 10-16,-5-2-29 16,-4 1 8-16,5 1-4 0,-1 3 5 15,1-4 3-15,4 4-6 16,0 40 39-16,-9-54-49 0,0 9 10 16,4 7 25-16,1-1-15 15,4 39-21-15,-9-61 23 0,0 11 2 16,4 7-20-16,1 4 17 15,4 39 4-15,-9-50-14 0,9 6-2 16,-5 6 23-16,5 38 7 16,-5-50-32-16,1 6 15 15,4 44-30-15,-9-48 24 0,9 48 17 16,-14-51-40-16,5 13 48 0,5 3-15 16,-5 2-10-16,0-3 5 15,-5 3-24-15,10-3 4 0,-1-2 15 16,1-5 41-16,-1 0-17 15,1-3-24-15,-1-2-27 0,-4-3-2 16,0-3 29-16,0-2-18 16,4 0 29-16,1 3-24 0,-5 5 24 15,9 9 22-15,0 39-52 16,-9-40 23-16,9 40-15 16,0 0 6-16,0 0-26 0,0 0 15 15,0 0-32-15,0 0-136 16,0 0-132-16</inkml:trace>
  <inkml:trace contextRef="#ctx0" brushRef="#br0" timeOffset="178174">4146 10665 398 0,'31'28'129'0,"14"7"37"0,1 6-7 16,8 5-35-16,0 2 18 15,5 8-2-15,0 2-61 0,4 1-6 16,-4 1-25-16,-1-1-35 16,1-3-3-16,-9-3 12 0,-1-2-18 15,-3-3-21-15,-15-5 37 16,1-5-28-16,-10-2 24 0,1-5-8 15,-23-31-11-15,18 33 3 16,-18-33-44-16,0 0-132 0,0 0-60 16,0 0-107-16</inkml:trace>
  <inkml:trace contextRef="#ctx0" brushRef="#br0" timeOffset="178610">3518 11157 606 0,'0'0'99'0,"0"0"46"16,22 6 146-16,5 11 32 16,10 19-49-16,3 17-29 15,5 16-92-15,5 12-77 0,4 8-25 16,0 2-21-16,5 1-26 16,-5-3 0-16,-4-11-113 0,0-11-280 15,-5-17-202-15</inkml:trace>
  <inkml:trace contextRef="#ctx0" brushRef="#br0" timeOffset="180019">3500 7525 224 0,'-27'33'25'16,"27"-33"40"-16,-28 33 9 0,28-33 22 15,0 0-3-15,0 0 3 16,0 0-65-16,0 0 34 16,0 0-57-16,0 0 5 0,0 0-24 15,0 0 20-15,0 0 7 16,0 0-9-16,0 0 34 16,0 0 31-16,0 0-28 15,50 8-28-15,-5-8 6 0,0-8 13 16,10 3-31-16,-10-2 35 15,5-1-39-15,-14 0 15 16,-5 3-33-16,-31 5 27 0,0 0-17 16,0 0 55-16,0 0-65 15,0 0 18-15,0 0 0 16,0 0-12-16,0 0 24 0,0 0-44 16,0 0 59-16,0 0-24 15,0 0 12-15,0 0-18 0,0 0 3 16,0 0-13-16,0 0 5 15,0 0 3-15,0 0 5 16,0 0 32-16,-13 41-38 16,13-6 31-16,0 4-45 15,9 1 15-15,4 6-45 0,5 2 60 16,0 6-7-16,10 1 4 16,-6-1-1-16,10-1 7 0,-5-2-13 15,0-8-12-15,-9-5 33 16,5-5-21-16,-23-33 10 15,22 36-35-15,-22-36 32 0,0 0-15 16,18 30 3-16,-18-30 2 16,0 0 3-16,0 0-15 15,0 0 24-15,0 0-4 16,0 0 4-16,0 0-3 0,0 0-6 16,0 0-10-16,23 31 15 15,-23-31-2-15,0 0-10 16,0 0 4-16,0 0 9 0,0 0 1 15,18 30-11-15,-18-30 23 16,0 0-37-16,-5 38 30 16,5-38-12-16,-27 41 13 0,-4-8 35 15,-1 0 1-15,1-5 12 16,-6-3 15-16,1-2 16 16,5-3-32-16,3-4-3 15,28-16-25-15,-36 17-20 0,9-4 6 16,27-13-2-16,0 0-10 15,0 0-4-15,0 0-12 16,-27 13 6-16,27-13-8 0,-27 10-5 16,27-10-10-16,-36 13 27 15,4-6-7-15,32-7-3 0,-36 8 23 16,36-8 3-16,-36 10-12 16,36-10 13-16,-32 8-48 15,32-8 17-15,0 0-120 0,0 0-65 16,-27 5-49-16,27-5-26 15,0 0-22-15</inkml:trace>
  <inkml:trace contextRef="#ctx0" brushRef="#br0" timeOffset="181378">2976 7759 212 0,'0'0'50'0,"0"0"1"0,-28 10-24 15,28-10 6 1,0 0 19-16,-27 10 14 0,27-10-20 16,0 0 23-16,0 0-12 15,-27 8 42-15,27-8-36 16,0 0 26-16,0 0-68 0,0 0 6 16,0 0-27-16,0 0 5 15,0 0-22-15,0 0 25 0,0 0 23 16,0 0-38-16,0 0-2 15,0 0-2-15,-27 10 37 16,27-10-41-16,0 0 37 0,-31 13-22 16,31-13 11-1,0 0 7-15,-28 20-8 0,28-20 0 16,0 0-20-16,0 0 5 16,0 0-7-16,-22 33 28 0,8-5-34 15,14-3 40-15,0-25-31 16,14 36 31-16,-5-8-28 15,4 0 1-15,-13-28-8 0,18 33 10 16,1-5-3-16,-6 0 29 16,-4 0-43-16,-4 5 1 15,-5 0 31-15,4 0-40 0,-4-3 52 16,0-30-30-16,-4 38 0 16,4-10-83-16,0-28-52 15,0 0-34-15,-5 26 1 16,5-26 39-16,0 0 6 0</inkml:trace>
  <inkml:trace contextRef="#ctx0" brushRef="#br0" timeOffset="181587">2912 8473 239 0,'5'23'77'0,"-5"-23"-36"0,0 0 21 16,0 0-14-16,9 17-26 15,-9-17 1-15,0 0-14 16,18 23 7-16,-18-23-16 15,13 23-3-15,-13-23-2 16,0 0 14-16,0 0-25 0,10 20-32 16,-10-20-35-16,0 0 6 15,0 0 6-15,9 21 6 0,-9-21 23 16,0 0-2-16,0 25 8 16</inkml:trace>
  <inkml:trace contextRef="#ctx0" brushRef="#br0" timeOffset="181707">2994 8683 227 0,'27'-7'24'15,"-9"-3"-14"-15,4-3 0 16,1-2-17-16,4-6-63 16</inkml:trace>
  <inkml:trace contextRef="#ctx0" brushRef="#br0" timeOffset="182414">3802 7949 240 0,'0'0'-9'0,"0"0"18"0,0 0 0 16,0 0-9-16,0 0-5 15,0 0 5-15,0 0 25 16,0 0-7-16,0 0 29 0,0 0-11 16,0 0-12-16,0 0-17 15,0 0-1-15,0 0-1 16,27 23 26-16,-27-23-22 0,32 10 23 15,-32-10-17-15,32-2-7 16,-32 2 12-16,31-18-26 0,-31 18 6 16,27-28 5-16,-9 0 4 15,-4 3-9-15,-5-6 14 16,-4-2-11-16,-5 3-9 0,0 4 22 16,0 26 6-1,-5-27 7-15,5 27-16 0,0 0-1 16,0 0-12-16,0 0 5 15,0 0-28-15,0 0 25 0,0 0-56 16,0 0-38-16,0 0-103 16</inkml:trace>
  <inkml:trace contextRef="#ctx0" brushRef="#br0" timeOffset="182652">3920 7812 374 0,'0'0'59'0,"0"0"-10"16,0 0-20-16,0 0-38 16,0 0 26-16,0 0-17 0,0 0 6 15,0 0-19-15,0 0-14 16,0 0-6-16,0 0-11 0,22-30 22 15,-22 30-54-15,18-23-13 16</inkml:trace>
  <inkml:trace contextRef="#ctx0" brushRef="#br0" timeOffset="182855">3924 7810 326 0,'0'0'51'0,"27"-21"27"0,1-1 6 16,-1-6-30-16,4 0-34 15,1-8-5-15,4-2 2 16,5-3-8-16,-5 3-25 16,0-2-110-16,-9 2-14 0,-4-1-9 15</inkml:trace>
  <inkml:trace contextRef="#ctx0" brushRef="#br0" timeOffset="183043">4353 7106 216 0,'0'0'17'0,"0"0"12"16,0 0-44-16,0 0 29 15,32-30 6-15,-32 30-61 16,23-31 17-16,-23 31-36 0,18-35 12 16</inkml:trace>
  <inkml:trace contextRef="#ctx0" brushRef="#br0" timeOffset="183391">4096 8132 373 0,'0'0'11'16,"0"0"12"-16,0 0-26 16,0 0 24-16,0 0-30 15,0 0 2-15,0 0 10 0,0 0-3 16,0 0 14 0,0 0-14-16,32 13 0 0,-1-10-5 15,1-1 5-15,4-2-5 16,5 3 5-16,-1-3-5 0,5 0-13 15,1 0-104-15</inkml:trace>
  <inkml:trace contextRef="#ctx0" brushRef="#br0" timeOffset="183643">4688 8429 225 0,'18'31'62'16,"-18"-31"8"-16,18 25-5 15,-18-25-20-15,0 0-17 16,36 26 5-16,-4-8 20 0,-1-6 19 16,1 1 1-16,4 5 3 15,9-1-3-15,0 4 17 16,1 2-56-16,-1 0-3 0,9 4-28 16,-9 1 12-16,0-2-33 15,-4-1 35-15,-5-2-40 0,-9-8-68 16,-27-15-51-16,23 13-73 15,-23-13-51-15</inkml:trace>
  <inkml:trace contextRef="#ctx0" brushRef="#br0" timeOffset="184316">3125 5736 134 0,'0'0'-26'0</inkml:trace>
  <inkml:trace contextRef="#ctx0" brushRef="#br0" timeOffset="184795">3260 5548 377 0,'0'0'63'16,"0"0"1"-16,0 0-40 15,0 0-11-15,0 0-10 0,0 0 13 16,0 0 66-1,0 0-45-15,41 38-25 0,-10 0 12 16,-3 0-21-16,3 3 132 16,5 2-48-16,10 3-42 0,-1 2 41 15,0 3-49-15,9 0 27 16,-4-2-32-16,4-1 28 16,0-4-17-16,-4-4 23 0,4 1-40 15,-4-1 13-15,-5-4-51 16,5 2 18-16,-10-5-26 15,1-2 60-15,-9-9-51 0,-32-22 4 16,0 0 31-16,31 33-21 16,-31-33-26-16,0 0 13 15,27 34 4-15,-27-34 3 16,0 0 8-16,14 33 12 0,-14-33-14 16,0 0 15-16,0 0-32 15,18 30 30-15,-18-30-59 0,0 0 15 16,0 0-92-16,0 0-12 15,0 0-26-15,0 0-45 16,0 0 34-16,0 0-18 0,0 0-20 16</inkml:trace>
  <inkml:trace contextRef="#ctx0" brushRef="#br0" timeOffset="185310">3233 6217 499 0,'0'0'50'0,"0"0"14"16,0 0-1-16,0 0 36 15,0 0 6-15,0 0 41 16,0 0-68-16,41 15 30 0,4 11-24 15,9 9-22-15,5 6 1 16,0 5 25-16,8 5-60 16,1-1-34-16,0 4 19 15,-5-6-17-15,-4-7 9 0,-5-1 6 16,-4-7-4-16,-5-5-13 16,-4-10 13-16,-5-3-7 15,-36-15-9-15,0 0-5 0,36 15 28 16,-36-15 2-16,0 0-25 15,0 0 12-15,0 0 9 0,0 0-17 16,0 0 9-16,0 0-187 16,0 0-75-16,32 11-82 15,-32-11-5-15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3T05:38:33.40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3221 202 772 0,'0'0'185'0,"0"0"-49"0,0 0 38 16,-39 16-51-16,39-16 38 15,-37 3-38-15,8-1-51 16,29-2 43-16,-37-2 6 0,4-1-40 16,4 3 5-16,-8 0 14 15,4 3-21-15,-5-3 4 16,-9-3-8-16,0 3-10 16,0 0-16-16,-15 0-3 0,1-3 8 15,0-3 8-15,-5 1-34 16,0 3-2-16,4-6-26 15,2 2 17-15,3 1 8 0,0-3-8 16,6 0-17-16,-2 3-6 16,7-3 12-16,-2 3 14 0,6 2-2 15,-6-2-28-15,11-1-6 16,-1 4 24-16,0-1-3 16,1 3-5-16,-1-2 15 15,5 2-24-15,0 0-10 0,0 2 22 16,0-2 1-16,0 3 3 15,5-3-7-15,-10 0 0 0,10 0-4 16,-5 0 18-16,0 0-5 16,0 2 6-16,0-2 9 15,0 3-1-15,0-3-21 0,0 3 12 16,4-1-1-16,-4 1-3 16,5 0 16-16,4-3-10 0,-3 5 14 15,-2-2 4 1,-4-3-18-16,0 2 12 0,-4-2-9 15,-2 3 11-15,2-3-22 16,-6 0 10-16,1 2-18 0,5-2 15 16,-2 0-15-16,2 3 15 15,4-3-7-15,0 3 9 0,4 0 12 16,-4-3-7-16,6 0-17 16,-2 2 10-16,1-2-21 15,-1 0 19-15,29 0-19 0,-33 3 10 16,0-3-4-16,10 3 11 15,23-3-14-15,-38-3 12 0,5 3-18 16,0-3 14-16,5 1-14 16,-1-1 19-16,29 3-20 15,-37-3 18-15,8 3-13 16,29 0 23-16,-33-3-35 0,33 3 13 16,-27 0 18-16,27 0-23 15,0 0 17-15,-29-2-17 0,29 2 17 16,0 0-20-16,0 0 17 15,0 0-9-15,-28-3 10 0,28 3-16 16,0 0 17-16,0 0-12 16,0 0 11-16,0 0-1 15,0 0-14-15,0 0 11 16,0 0-11-16,0 0 3 0,0 0-50 16,0 0 0-16,0 0-68 15,0 0-16-15,28-21 30 0,10 5 54 16,9-2-31-16,0 2 48 15,5 0-1-15,-5 0 27 16,0 0-21-16,-5 3 41 0,-3 2-13 16,-16 0 6-16,-23 11 3 15,23-5 1-15,-23 5-2 0,0 0 11 16,0 0-18-16,0 0 30 16,0 0-25-16,0 0 6 15,0 0 1-15,0 0 7 16,0 0 53-16,0 0-20 0,0 0 27 15,-23 22-34-15,-10-4 20 16,-5-2-40-16,-4-3 12 0,0-2-28 16,-15 2 15-16,9-5-22 15,1 0 12-15,5 0-15 16,5-6 22-16,13 4-16 0,24-6 0 16,0 0-3-16,-29 3 9 15,29-3 3-15,0 0 5 0,0 0 2 16,0 0 6-16,0 0 25 15,0 0-26-15,0 0 28 16,0 0 6-16,0 0 3 16,0 0-30-16,10 26 24 0,-10-26 2 15,28 29 25-15,0-10-31 16,5-3-4-16,0-1-23 0,5-1 0 16,0-1-24-16,-5 3 3 15,4-5-73-15,-8-1-192 0,-29-10-259 16,0 0-326-16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3T05:38:34.94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518 115 997 0,'0'0'212'0,"-18"-29"56"0,18 29-51 15,-33-29-85-15,-5 10-39 16,14 6-23-16,-13 2-47 0,4-2-4 16,-5 11 9-16,-5 4-4 0,6 1-12 15,-6 4-12-15,15 5 0 16,-5 0-9-16,9 4-95 0,24-16-98 15,-37 32-63-15,18-2-10 16,-5 1-18-16,15-2-77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3T05:38:37.23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0 112 1332 0,'14'-35'327'16,"5"6"8"-16,-19 29-74 0,0 0-78 15,38-29-36-15,-5 13 61 16,-5 11 22-16,-28 5-42 0,29 13-28 15,-29-13-18-15,18 32-42 16,-8-6-44-16,-10-26-13 0,-14 40-19 16,0-9-69-16,-10 2-99 15,-4-4-118-15,-5-3-211 0,-10-2-388 16,10-3-99-16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3T05:38:34.64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3119 32 1258 0,'0'0'226'15,"0"-6"-80"-15,0 6-20 16,0 11 72-16,5 11-13 0,4 1-50 16,1 11-9-16,-1 6-3 15,10 5-28-15,-5-5-56 0,5 3-2 16,-10-7-14-16,10-1-26 16,-5-6 8-16,-4-5-57 15,-1-3-171-15,-9-21-239 0,0 0-216 16</inkml:trace>
  <inkml:trace contextRef="#ctx0" brushRef="#br0" timeOffset="565">2896 188 736 0,'0'0'163'0,"19"24"85"16,-19-24 23-16,14 32-24 0,1-8-49 16,-1 2 48-16,-14-5-86 15,9 3-26-15,1-3-54 16,-10-21-2-16,4 22-6 0,-8-4-19 15,-6-2-25-15,10-16-19 16,-23 18-6-16,-6-4-133 0,10-4-182 16,-9-1-206-16,5-7-85 0,-6 1 51 15</inkml:trace>
  <inkml:trace contextRef="#ctx0" brushRef="#br0" timeOffset="761">2746 368 863 0,'0'0'257'0,"0"0"84"15,0 0-5-15,-15 24-37 16,-3 0-81-16,-1 0-76 0,-5 0-48 16,-4 0-43-16,-5 0-29 15,0-6-62-15,-5 0-168 0,10-4-275 16,-5-4-164-16</inkml:trace>
  <inkml:trace contextRef="#ctx0" brushRef="#br0" timeOffset="1271">2689 69 1270 0,'-19'26'310'16,"5"4"-30"-16,0-4-65 15,0 3-24-15,-15-3-71 0,15-2-2 16,-14-2-63-16,-5-6-16 16,-5 0-21-16,-5-6-18 0,0-5 16 15,6 1-10-15,-6-3 2 16,20-6-25-16,-1-3 30 15,24 6-30-15,-28-13 20 0,28 13-11 16,0 0 8-16,-24-18-4 0,24 18 8 16,0 0-4-16,0 0 0 15,0 0-17-15,0 0 13 0,0 0-5 16,0 0 9-16,5 26 3 16,0-2 0-16,-1 8 51 0,1 0 40 15,0 5 76-15,-10-3-21 16,5 1-31-16,-9-4-3 0,-5-2-7 15,-5 1 4-15,-10-9-44 0,-13-5-20 16,4-8-37-16,-4 0 12 16,-1-8-18-16,1-5 11 15,14-4-14-15,-6-3 0 0,10-7-2 16,24 19 5-16,-23-35-11 16,8 6 1-16,6 0 7 0,9 0-23 15,9 2-24-15,10-2-78 16,5 3-115-16,5-3-190 0,-1 2-196 15,10-5-161-15</inkml:trace>
  <inkml:trace contextRef="#ctx0" brushRef="#br0" timeOffset="1727">1565 109 2076 0,'0'0'137'0,"0"0"-2"16,0 0-36-16,0 0-52 0,0 0 82 16,0 0-14-16,-14 40 12 15,4-11-28-15,6-1 24 16,-6 2-52-16,-4-6-21 0,14-24-1 15,-38 37-13-15,5-11-26 16,-4-2 1-16,-11-8 5 0,19-5-16 16,-4-3 0-16,0-6-3 15,33-2 3-15,-33-2-12 0,33 2-12 16,0 0-45-16,0 0-11 0,-19-29-3 16,19 29 12-16,0 0 18 15,10-24 9-15,-10 24 27 0,23-11 17 16,-23 11 10-16,29 16 12 15,-29-16 47-15,14 34 30 16,-14-4 3-16,-5 1-39 0,-14-2-35 16,-9 1-4-16,-5-4-3 15,-5-2-16-15,-4-3-92 0,-10-5-90 16,5-3-150-16,4-2-159 16,10-5-169-16,33-6-3 0</inkml:trace>
  <inkml:trace contextRef="#ctx0" brushRef="#br0" timeOffset="1944">1239 586 1305 0,'42'-5'296'0,"-9"-1"-11"0,0 3-54 15,6 3-52-15,-6 3-45 16,9 3-37-16,-9-1-15 0,-33-5-20 15,29 13-19-15,-29-13 15 16,0 0-12-16,0 0-19 0,0 0-87 16,-43 27-166-16,-9-12-249 0,10-1-256 15</inkml:trace>
  <inkml:trace contextRef="#ctx0" brushRef="#br0" timeOffset="2336">956 0 1215 0,'0'0'189'15,"23"42"28"-15,-8-4 21 16,-11-2-62-16,-4-3-34 15,0-4 4-15,0-29-56 0,-23 34-22 0,-6-7 7 16,1-9-20-16,-10-5-8 16,-13-5-38-16,-7-2 26 15,-3-12 10-15,-1 1-2 0,-8-5-12 16,-1-1-6-16,10 0-2 16,-1 3 43-16,6 3 2 0,-2 10-10 15,11 1 9-15,0 4 6 16,9 4-31-16,1 4-20 0,4 3 3 15,33-21-15-15,-33 30 12 16,33-30-6-16,-29 31-16 0,29-31 4 16,-4 35-4-16,4-35-99 0,0 0-145 15,0 0-81-15,23 36-192 16,-23-36-177-16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3T05:38:45.78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 0 413 0,'0'0'40'0,"0"0"-5"0,0 0-1 16,0 0-12-16,0 0-8 16,0 0 1-16,0 0-5 0,0 0-1 15,0 0 0-15,0 0 2 16,0 0-9-16,0 0 15 0,0 0 15 16,0 0 42-16,0 0-55 15,9 32-6-15,-9-32 9 16,0 34 20-16,5-5 27 15,-5-2-33-15,0 2 22 0,-5-2-27 16,5-27-4-16,0 34 1 16,0-4-17-16,0-30 0 0,-5 23 1 15,5-23-16-15,0 0 14 16,0 0-3-16,-4 29-18 16,4-29 33-16,0 0-19 0,0 0-10 15,0 0-75-15,-5 27-53 16,5-27-64-16,0 0-109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3T05:38:50.507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0 710 0,'0'0'157'15,"0"0"12"-15,0 0-2 16,0 0 55-16,0 0-28 0,0 0-45 16,0 0-9-16,0 0-1 15,0 0-36-15,0 0 8 16,0 0-55-16,0 0-14 16,0 0-19-16,23 5-8 0,-23-5 0 15,33 3-26-15,-33-3 41 16,39 0-26-16,-2-3-2 0,10 0-2 15,1 1 0-15,3 2 7 16,6 0 8-16,-6 2 2 0,11 1 17 16,-1 0-23-16,5 3-11 15,0-4 0-15,5 3-8 16,-1 0 18-16,-4-2 0 0,0 0-17 16,-4 0 7-16,-5-1 9 15,-11 1 4-15,-3-3-13 0,0 2-11 16,-1-2 25-16,-9 3-28 15,4 0 10-15,-8-1 11 16,4-2 4-16,-5 3-11 16,1 0 0-16,-29-3 6 0,33 5-9 15,0-2 3-15,-10-1 0 16,-23-2-11-16,38 3 11 0,-10-3 17 16,1 2-29-16,-2 1 8 15,2-3 11-15,-1 6-13 0,1-4 9 16,-1 1 12-16,5 0-25 15,-5-1 17-15,1 1-13 16,4-1 9-16,-6-2 9 0,-27 0-20 16,33-2 14-16,-33 2 9 15,29-3 11-15,-29 3-7 16,0 0-1-16,0 0-7 0,28-2-5 16,-28 2 1-16,0 0-3 15,24-3-10-15,-24 3 13 16,0 0-7-16,0 0-5 0,0 0 31 15,0 0 5-15,0 0-1 16,0 0 0-16,0 0 5 0,0 0-33 16,0 0 19-16,0 0-10 15,0 0-16-15,0 0-5 0,0 0-62 16,0 0-199 0,0 0-197-16,0 0-154 0,0 0-66 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3T05:38:52.391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0 345 0,'0'0'118'0,"0"0"0"16,0 0 47-16,0 0-68 15,0 0-19-15,0 0-21 0,0 0 22 16,0 0-16-16,0 0 8 15,0 0 9-15,0 0-36 16,28 8 0-16,-28-8 9 0,0 0-53 16,28-3 22-16,-28 3-17 15,24 0 23-15,-24 0-17 0,28-2-11 16,-28 2 0-16,33 0 3 16,-4 0 2-16,-29 0 31 0,37 2 3 15,-4 1-39 1,-4 0 47-16,-29-3-17 0,37 3 19 15,1-3-33-15,-5 0-6 16,0 0 9-16,0 0 14 0,5 2 3 16,-1-2 8-16,1 0-17 15,5 3 23-15,-6-3-29 0,6 3 5 16,-6-1 27-16,1-2-44 16,-5 0-9-16,-5-2 17 0,-28 2 20 15,33 0-27-15,-33 0-45 16,29 0 56-16,-29 0-21 15,0 0-7-15,23-3 13 0,-23 3-16 16,0 0 1-16,29-3 15 16,-29 3-11-16,28 0 2 15,-28 0-2-15,38 3 11 0,-5 0 6 16,-5-1-26-16,5 1 18 16,-5-1-14-16,0-2 5 0,1 0 26 15,-1 0-39-15,-28 0 43 16,33 0-13-16,0-2-16 15,-5 2-5-15,-28 0 9 0,29 2-26 16,-1-2 38-16,-28 0-12 16,38 0 12-16,-10 0-16 0,0-2 16 15,0 2-15-15,1-3 8 16,-1 1-28-16,5 2 23 16,-5 0 18-16,-4-3-37 0,4 3 16 15,0-3 28-15,1 3-18 16,-6-2-28-16,1 2 21 15,-1 0-7-15,1 0 11 0,0 2-4 16,-24-2 11-16,28 0-21 16,-5 0-3-16,-4 0 21 0,-19 0 10 15,24 0-18-15,-24 0-6 16,19 0-13-16,-19 0 45 0,0 0-8 16,0 0-36-16,23 0 18 15,-23 0 0-15,0 0 18 16,0 0-31-16,24 0 7 0,-24 0 15 15,23-2-9-15,-23 2 6 16,29 0-11-16,-29 0 5 16,23-6 22-16,-23 6-18 0,24 0-4 15,-24 0 20-15,23-3 33 16,-23 3-1-16,0 0-25 0,24 3-11 16,-24-3 10-16,0 0-2 15,0 0-8-15,0 0-25 0,0 0 27 16,0 0 26-16,0 0-3 15,0 0-5-15,0 0-6 0,0 0-21 16,0 0-9-16,0 0 6 16,0 0 7-16,0 0-19 15,0 0 9-15,0 0 15 0,0 0-25 16,0 0-14-16,0 0-35 16,0 0-133-16,0 0-255 0,0 0-154 15,0 0-13-15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3T05:38:57.87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0 643 0,'0'0'150'16,"0"0"34"-16,0 0 86 15,0 0-108-15,0 0 6 0,0 0-22 16,0 0 3-16,0 0-66 16,0 0-16-16,0 0-12 0,0 0-6 15,0 0-2-15,0 0 63 16,0 0-13-16,0 0-24 16,0 0-11-16,0 0-2 0,29 19-3 15,4-3-23-15,4-9 7 16,10 1 22-16,5 1-12 15,10-2-22-15,4-2-2 16,0 6 1-16,4-3-1 0,1 0-2 16,-5 3-2-16,-5-6-16 15,-5 3-3-15,-4 0-19 16,-5-3 23-16,-14 0-22 0,-4-2 32 16,-29-3-14-16,28 3 7 15,-28-3-3-15,0 0-15 16,0 0 10-16,24 3-3 0,-24-3 0 15,0 0 0-15,0 0-5 16,0 0 5-16,0 0-9 0,0 0-53 16,0 0-29-1,0 0-49-15,0 0-81 0,0 0-204 16,0 0-76-16,0 0 12 16,0 0 81-16</inkml:trace>
  <inkml:trace contextRef="#ctx0" brushRef="#br0" timeOffset="296">830 29 892 0,'0'0'199'0,"0"0"45"0,0 0-60 16,0 0-65-16,0 0-17 16,0 0 50-16,0 0-23 15,0 0 5-15,0 0-34 16,33 18-3-16,0 1-36 0,0-3-21 15,4 0-10-15,1-3-35 16,0-2 16-16,-10-3-7 0,-28-8 1 16,24 5 11-16,-24-5 32 15,0 0 7-15,0 0-10 16,0 0-30-16,0 0 7 0,0 0-11 16,-38 26 1-16,1-2-18 15,-6-3-6-15,10 3 6 16,0-2-119-16,33-22-244 15,-38 26-322-15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3T05:39:13.79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2626 185 556 0,'0'0'83'16,"0"0"20"-16,0 0-46 15,0 0 0-15,0 0 13 0,0 0 25 16,0 0-45-16,0 0 24 16,0 0-4-16,0 0-20 15,0 0 7-15,0 0 27 0,0 0-80 16,0 0 24-16,0 0 18 16,0 0-4-16,0 0 19 0,0 0-3 15,-38-28 11-15,5 14 11 16,33 14-9-16,-43-3-3 15,6 12 21-15,8 4 33 0,29-13-1 16,-28 35-22-16,5-4-12 16,8 1-43-16,6 2 1 15,4-5 8-15,1 1-11 0,4-1-19 16,0-29 0-16,9 31-23 16,-9-31 0-16,14 27-8 0,-14-27-2 15,0 0-117-15,0 0-115 16,0 0-117-16,0 0-82 0,0 0-25 15,0 0-30-15</inkml:trace>
  <inkml:trace contextRef="#ctx0" brushRef="#br0" timeOffset="217">2475 302 1480 0,'0'0'259'16,"0"0"-61"-16,0 0-76 16,0 0 36-16,0 0-19 0,33-21-58 15,0 13-34-15,0 6-14 16,0 2-29-16,0 2-4 16,-5 1-139-16,-28-3-182 0,38 2-188 15,-15-2-54-15</inkml:trace>
  <inkml:trace contextRef="#ctx0" brushRef="#br0" timeOffset="461">2960 271 1798 0,'0'0'257'0,"0"0"-57"0,0 0-43 16,0 0 32-16,0 0-31 16,-23 10-43-16,23-10-54 0,-14 30-23 15,-1-2-23-15,11-1 2 16,-1-3-24-16,5-24-73 0,-5 26-166 16,5-26-247-16,0 0-267 15</inkml:trace>
  <inkml:trace contextRef="#ctx0" brushRef="#br0" timeOffset="669">2979 74 2455 0,'0'0'187'15,"0"0"-54"-15,0 0-65 16,0 0-46-16,0 0-102 0,0 0-163 16,0 0-194-16,0 0-179 15,0 0-60-15</inkml:trace>
  <inkml:trace contextRef="#ctx0" brushRef="#br0" timeOffset="937">3215 21 1579 0,'0'0'274'0,"0"0"28"16,9 32-48-16,-9 0-43 0,-9 5-65 15,-1 0-31-15,-4 6-27 16,0 2-29-16,5 0-5 15,-1 0-25-15,-4 0-3 16,14-2-12-16,0-7 14 0,0-4-28 16,19-5 9-16,-10-6-30 15,-9-21-177-15,29 13-53 0,-29-13-182 16,28-3-274-16</inkml:trace>
  <inkml:trace contextRef="#ctx0" brushRef="#br0" timeOffset="1345">3323 302 1168 0,'0'0'82'0,"33"9"40"15,-9-7-90-15,9-2 3 16,-10 0-13-16,-23 0-2 0,33-5 6 15,-33 5 5-15,29-11 21 16,-29 11-27-16,0 0 40 0,23-26-17 16,-23 26-7-16,5-29-28 15,-5 29 47-15,-5-35-44 0,5 35 13 16,0 0-35 0,-28-19 8-16,0 11-25 0,-1 11 47 15,-4 8-2-15,5 7 56 16,5 6 22-16,-6 6 0 0,6-2-3 15,-1 4-16-15,15-2-29 16,-1 1-12-16,6-2 8 0,4-2 1 16,4-3-25-16,6-3-8 15,-10-21-6-15,33 24 0 0,-10-9-6 16,-4-6-50-16,5-7-24 16,-24-2-105-16,23-5-140 0,6-8-181 15,-6-3-52 1</inkml:trace>
  <inkml:trace contextRef="#ctx0" brushRef="#br0" timeOffset="2280">2314 794 1118 0,'0'0'218'0,"0"0"5"16,0 0-20-16,0 0-41 15,0 0-42-15,0 0-8 0,0 0-19 16,0 0-22-16,0 0-7 16,0 0-9-16,0 0-21 0,0 0-8 15,29-3-31 1,-29 3 1-16,33-11 6 0,-33 11-19 15,28-10-1-15,-28 10 23 16,33-16-12-16,-33 16-5 0,33-8-10 16,-33 8 22-16,28 3 5 15,-28-3-17-15,33 13-16 0,-33-13 20 16,14 24 14-16,-14-24-6 16,0 39 12-16,-9-4-3 0,9-35 20 15,-24 45 0-15,6-11-14 16,-1-1-6-16,19-33 4 0,0 0 4 15,-24 33-22 1,24-33 10-16,0 0 19 0,0 0 49 0,0 0-16 16,0 0-7-1,0 0-25-15,0 0-7 0,0 0-18 16,0 0-12-16,33-33-33 16,-5-2 1-16,5 1 20 0,-4 1-3 15,-1 4 16-15,-28 29 3 16,28-29 4-16,-28 29-6 0,0 0-36 15,29-18 28-15,-29 18 30 16,0 0-7-16,0 0-5 0,23 29 0 16,-13-3 10-16,-10-26 15 15,4 40-25-15,1-5 0 0,-10-6 12 16,5-29 14-16,0 31-11 16,0-31-24-16,-4 27 5 15,4-27 14-15,0 0-1 16,0 0-29-16,0 0-20 0,0 0-26 15,0 0-67-15,0 0-79 16,0 0-67-16,0 0-55 0,0 0-46 16,33-8-11-16</inkml:trace>
  <inkml:trace contextRef="#ctx0" brushRef="#br0" timeOffset="3312">2970 834 1175 0,'0'0'195'0,"0"0"-13"0,0 0-97 16,0 0-35-16,0 0-1 16,0 0-30-16,0 0-22 0,0 0-7 15,0 0 17-15,0 0 7 16,0 0-2-16,0 0-8 0,28-9-4 15,-28 9 14-15,28-2 19 16,-28 2-41-16,0 0 22 0,29-5-6 16,-29 5 10-1,28-8-22-15,-28 8-9 0,0 0 23 16,28-11 14-16,-28 11-6 16,0 0-24-16,0 0 21 0,0 0-10 15,0 0 17-15,0 0 15 16,0 0-24-16,0 0-32 0,0 0 10 15,0 0 1-15,0 0 0 16,0 0-12-16,0 0 13 0,0 0-10 16,0 0-26-16,0 0 10 15,0 0 15-15,0 0-12 0,0 0 23 16,0 0 22 0,0 0-1-16,0 0-36 0,0 0 3 15,0 0 29-15,0 0 12 16,0 0-22-16,0 0-19 0,0 0 3 15,-28 16-113-15,28-16-52 16,0 0-36-16,-33 8-9 0,33-8 36 16,-33 11 22-16,33-11 71 15,-33 7 37-15,33-7 41 0,0 0 13 16,0 0-8-16,-28 11 24 16,28-11 57-16,0 0 57 0,0 0 13 15,0 0 15 1,0 0-28-16,0 0-62 0,0 0-13 15,0 0 10-15,0 0-12 16,0 0 25-16,4-24 32 0,-4 24 20 16,0 0-29-16,5-29 16 15,-5 29 1-15,0 0 42 0,0 0-40 16,-5-27-14-16,5 27-57 16,0 0-43-16,0 0 6 0,0 0 17 15,0 0-27-15,-33 8-1 16,33-8 16-16,-37 24 15 0,8-5 1 15,29-19 13-15,-23 32-6 16,4-6-3-16,19-26 4 16,-10 29-19-16,10-29-2 15,-14 27 14-15,14-27-4 0,0 0-11 16,0 0-16-16,0 0 5 16,38 26 13-16,-10-17-15 0,1-7-10 15,-1-4-10-15,-5-7-11 16,6-4-27-16,4-5-7 0,-5-1 0 15,5-5 12-15,-5-5 16 16,1 3 20-16,-29 26-6 0,23-30 50 16,-4 9-25-16,-19 21-26 15,0 0 17-15,0 0-5 16,0 0 5-16,0 0-11 16,0 0 6-16,0 0 2 0,0 0 14 15,0 0 19-15,0 0 48 16,14 35-8-16,-9-4-2 0,-5-1-9 15,0-30-19-15,0 36-14 16,5-1-3-16,-1-8-7 0,-4-27 7 16,5 26-22-16,-5-26-37 15,0 0-139-15,0 0-94 0,0 0-168 16,0 0-79-16</inkml:trace>
  <inkml:trace contextRef="#ctx0" brushRef="#br0" timeOffset="4352">3300 915 1348 0,'0'0'275'0,"-10"-29"-51"0,10 29-101 15,5-26-78-15,-5 26-33 16,19-29 8-16,-19 29-15 15,23-21-30-15,-23 21 21 16,29-14-1-16,-29 14 16 0,23 3-17 16,-23-3-18-16,0 0 28 15,29 32 12-15,-15-3-3 0,-5 0-7 16,-9-3 10-16,0-26 16 16,-5 33-16-16,5-33-13 0,-9 26-6 15,9-26 21-15,0 0-9 16,0 0-13-16,0 0 4 0,0 0 76 15,0 0 32-15,0 0-56 16,0 0-70-16,0 0-20 0,0 0-14 16,14-32 17-16,10-2 7 15,-5 5-27-15,-5-1 55 16,-14 30 6-16,19-29 8 0,-19 29-34 16,0 0 9-16,0 0 47 15,0 0 59-15,0 0-36 16,0 0-30-16,14 35 3 0,-10-4-6 15,-4-2-8-15,0-2-28 16,0-27 15-16,5 27-5 0,-5-27-12 16,0 0 12-16,0 0 0 15,0 0 0-15,0 0 10 0,24 10-32 16,-24-10 10-16,37-10 16 16,-37 10 12-16,33-24-12 15,-4 0-26-15,-29 24 24 0,23-24 33 16,-23 24-15-16,0 0-13 15,0 0-15-15,0 0 4 16,0 0 20-16,0 0 3 0,0 0-19 16,0 0 6-16,24 32-6 15,-10-6-14-15,-14-26 7 0,14 29-55 16,-14-29-77-16,0 0-64 16,52 21 3-16,-19-9-14 0,-5-10-42 15,10-4 46-15,-14-10-35 16,9-3 46-16,-10-6 22 15,1-3 60-15,-5-6 73 0,-10 1 38 16,0 3 68-16,-9 26 49 16,5-35-16-16,-5 35 53 15,-5-24 3-15,5 24-11 0,0 0 43 16,-28-15-26-16,28 15-73 16,-28 0 51-16,28 0-12 0,0 0 19 15,0 0-76-15,-24 32-2 16,24-32-7-16,-9 31-21 0,9-31-17 15,0 0-19-15,0 0 17 16,33 27-20-16,-33-27 14 16,33 8-26-16,-5-6 18 0,-28-2 16 15,28-10-19-15,-28 10-5 16,24-16 12-16,-24 16 15 16,0 0-15-16,24-19-33 0,-24 19 17 15,0 0 4-15,0 0 13 16,-29-2-17-16,-4 9 2 0,-4 7 17 15,-6 7-2-15,5 3 39 16,1 0 2-16,4 0 7 0,33-24-9 16,-19 40 4-16,19-40-5 15,5 45-23-15,9-14-18 0,23-4 3 16,11-9-8-16,-1-1-62 16,5-7-71-16,-10-2-74 15,10-8-118-15,-10-3-101 16,-4-7-142-16</inkml:trace>
  <inkml:trace contextRef="#ctx0" brushRef="#br0" timeOffset="4984">1439 387 937 0,'0'0'142'0,"0"0"42"16,33 5 38-16,-33-5 10 15,0 0-49-15,0 0 23 16,0 0-54-16,0 0-29 0,0 0-23 16,0 0-57-16,0 0-5 15,0 0-26-15,0 0-4 0,0 0-8 16,0 0-76-16,23-2 4 16,5-6 1-16,1 0 16 0,-1 2 41 15,0 1-17 1,-28 5 40-16,33 0-30 0,-33 0 25 15,29 14 3-15,-29-14-7 16,14 29 49-16,-10 2 28 0,-18 4 7 16,-5 5 37-16,-18 2-20 15,-6 4-37-15,-9-1-15 16,-4 0-11-16,-1-3-32 0,5-4-6 16,1-4 24-16,8-4-44 15,1-6-130-15,42-24-163 0,-38 18-295 16,38-18-69-16</inkml:trace>
  <inkml:trace contextRef="#ctx0" brushRef="#br0" timeOffset="5169">1632 215 1578 0,'42'-18'201'0,"1"4"4"16,4 1-78-16,-5-3-86 0,5 5-5 16,-9 1-116-16,0 2-218 15,-15 0-182-15</inkml:trace>
  <inkml:trace contextRef="#ctx0" brushRef="#br0" timeOffset="5397">1302 0 1737 0,'-33'24'312'16,"14"11"-47"-16,5 10-72 15,4 8-24-15,6 5-75 0,-1 5-42 16,5 1-19-1,-5-3-52-15,5-3-99 0,-9-4-145 16,-1-12-246-16,1-7-176 16</inkml:trace>
  <inkml:trace contextRef="#ctx0" brushRef="#br0" timeOffset="5601">1033 390 1482 0,'0'0'304'16,"-14"37"-11"-1,0 6-46-15,4 7-61 0,-4 0-80 16,-5 4-67-16,5-1-14 16,0-3-15-16,-5-7-180 0,0-6-169 15,19-37-183-15,-33 34-123 16</inkml:trace>
  <inkml:trace contextRef="#ctx0" brushRef="#br0" timeOffset="6048">868 297 1176 0,'0'0'207'0,"0"0"91"0,0 0-3 16,0 0-74-16,-19 35-27 16,5-1-71-16,5 1-51 0,-5-4-8 15,4 1-25-15,10-32-14 16,-23 40-11-16,23-40 2 15,0 0-12-15,-29 34-4 16,29-34 5-16,0 0 1 0,-37 11-55 16,37-11-25-16,0 0-26 15,0 0 14-15,-38-43 12 0,19 7 42 16,14 6-2-16,5 30 68 16,-4-34 25-16,4 34-26 0,0 0-26 15,0 0 43-15,0 0 67 16,-33 19 0-16,0 7-30 15,0 11-44-15,0 2-2 0,0 1-19 16,-5-1-25-16,5-5-2 16,-5-5-112-16,-4-8-208 15,9-7-289-15,4-7-125 16</inkml:trace>
  <inkml:trace contextRef="#ctx0" brushRef="#br0" timeOffset="6233">571 807 2104 0,'0'0'269'16,"0"0"-12"-16,0 0-27 0,0 0-85 16,33 16-82-16,-33-16-115 15,0 0-156-15,0 0-204 0,0 0-315 16,0 0-18-16</inkml:trace>
  <inkml:trace contextRef="#ctx0" brushRef="#br0" timeOffset="6544">189 61 1372 0,'0'0'326'0,"5"48"-13"15,14 0-1-15,0 2-62 16,4 0-93-16,1-2-11 0,-5-3-53 16,-5-8-47-16,0-8-1 15,-9-2 33-15,-5-27-38 16,-24 32-5-16,-9-14-16 0,-9-7-22 16,-5-6 9-16,4-5-1 15,1-8-9-15,4-5 4 0,5-8-5 16,33 21-7-16,-24-42 16 15,15 4-36-15,18 7-10 16,6-4-73-16,13 3-98 0,5 0-92 16,9 3-141-16,-4 0-148 15,4 5-97-15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3T05:39:00.02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7307 143 856 0,'19'-21'170'16,"-19"21"28"-16,0 0-31 0,0 0 4 16,0 0-59-16,0 0 66 0,0 0 26 15,-28 13-39-15,-15 6-57 16,1 5-48-16,0 0-21 0,-10 2-2 16,-4 0-28-16,-6 1-16 15,-8 0-187-15,-6-3-263 0,5 2-216 16</inkml:trace>
  <inkml:trace contextRef="#ctx0" brushRef="#br0" timeOffset="-476">6619 575 789 0,'0'0'141'0,"0"0"4"15,0 0-10-15,0 0-16 16,0 0-34-16,0 0 56 0,15 24 54 16,-11 0-33-16,10 3-1 15,-5 4-10-15,1 4-42 0,9 2-18 16,0 3-6-16,-5 0-11 16,5-4-18-16,5-3-19 0,-6-9-16 15,-9-3 4-15,-9-21-25 0,15 21-4 16,-15-21 20-16,0 0 14 15,0 0-15-15,4 15 9 0,-4-15-15 16,0 0-9-16,0 0 8 16,-28 9-4-16,10-7 11 15,18-2-18-15,-33-8-5 0,13-2 2 0,1-7 2 16,5-1 0 0,-5-6 11-16,5-8 0 0,1-2-1 15,-2 2-6-15,6 1 0 16,0 1-7-16,-1 6 16 0,5 6-14 15,5 2-4-15,0 16 9 0,0 0 10 16,0 0-20-16,0 0-3 16,0 0 6-16,0 0 7 0,0 0-11 15,0 0 8-15,0 0 18 16,5 24-20-16,5 0 25 0,-10 2-14 16,9 0 8-16,9 4 6 15,-8-1-3-15,4-3 10 0,-5 1-23 16,1-3-9-16,-10-24 13 15,9 23-14-15,-9-23 12 16,0 0 5-16,0 22-2 0,0-22 9 16,0 0-25-16,-28 13 18 15,10-8-17-15,-6-5 2 0,5-5 4 16,0 0-21-16,19 5 9 16,-24-24-46-16,5 0 20 0,10 3 2 15,4 0 13-15,1 2 13 0,-1 1-10 16,5 18 27-16,0-17-22 15,0 17 5-15,0 0 3 0,0 0-3 16,0 0 18-16,0 0-21 16,0 0 13-16,9 19-5 15,1 0-4-15,-10-19 31 0,10 29-30 16,-6-8 1-16,-4-21 21 16,0 21-14-16,0-21 10 0,0 0-17 15,0 24 25-15,0-24 3 16,0 0-25-16,-24 16 10 0,-4-11-15 15,0-2 17-15,-5-6-8 16,14-2 0-16,-5 0 10 0,1-1-10 16,4 1 0-16,19 5-5 15,0 0 0-15,-19-2 5 0,19 2 8 16,-18 13-8-16,18-13 13 16,-10 21 5-16,10-21-1 0,-10 29-7 15,10-2-2-15,5-3-3 16,0-3-120-16,-5-21-219 0,0 0-235 15,19 26-185-15</inkml:trace>
  <inkml:trace contextRef="#ctx0" brushRef="#br0" timeOffset="-284">6322 1246 1469 0,'33'19'307'0,"-5"-12"-39"16,5-1-80-16,5-4-90 15,-5 1-42-15,15-3-46 0,-11-3-186 16,1-2-174-16,-5-5-193 16</inkml:trace>
  <inkml:trace contextRef="#ctx0" brushRef="#br0" timeOffset="2520">6016 748 717 0,'0'0'110'0,"0"0"3"0,0 0 22 15,0 0-22-15,0 0-20 16,0 0 27-16,0 0-14 16,-29-5-19-16,6 7-10 0,-6 8-32 15,-4 1 30-15,10 11 35 16,-5-1-21-16,9 0 0 0,5 6-34 15,5-4 9-15,9-1-34 16,4 2-8-16,-4-24 7 0,29 28-38 16,-2-6 32-16,6-6-40 15,-9-9 10-15,0 4 17 0,-24-11-23 16,28 3 36-16,-28-3-11 0,0 0-18 16,0 0 21-16,0 0-24 15,0 0-3-15,0 0 29 16,-28-3-21-16,-1-5 12 0,-4 3 8 15,-4-3-30-15,-1 0 34 16,1 3-29-16,-2-6 31 0,6 0 18 16,-4-2-24-16,14-2 17 15,-1-4-21-15,0-3-17 0,0-6 20 16,-3-5-9-16,12-6-6 16,-3-3 9-16,-2-3-29 0,11-3 25 15,-5 8-16-15,9 0 21 16,-4 11-1-16,4 3-6 0,5 26-3 15,0 0-11-15,-4-27 25 0,4 27-27 16,0 0 6-16,0 0 18 16,0 0-25-16,0 0 24 15,-15 24-21-15,6 3 30 0,9-1 19 16,9 5-24-16,0 2 27 16,1 3-27-16,9-1 13 0,-5-1-15 15,15 1 3-15,-11-6-4 16,-3 0-11-16,8-8 8 0,-23-21-14 15,14 21 6-15,-14-21 10 16,0 0 1-16,0 0 24 0,0 0-21 16,0 0-14-16,0 0 15 15,0 0-15-15,-28 19-3 16,4-14 17-16,6-5-28 0,-11-8 24 16,10 3-15-16,-5-8-7 15,24 13 21-15,-27-16-23 0,27 16 20 16,-24-16-15-16,24 16 9 0,0 0 10 15,-29-18-21-15,29 18 8 16,0 0-21-16,0 0 21 0,0 0-15 16,0 0 18-16,0 0 0 15,0 0-17-15,0 0 22 0,24 23-8 16,-24-23-8-16,9 27 22 16,-9-27-5-16,5 21-1 15,-5-21 2-15,0 0-12 0,-5 24 21 16,5-24-16-16,0 0-8 15,-33 11 8-15,33-11-38 0,-33 3-11 16,33-3 2-16,-33-6-6 16,33 6 7-16,0 0-31 0,-23-27 11 15,23 27 18-15,-14-29-13 0,14 29 52 16,0 0-14-16,0-26 19 16,0 26-21-16,0 0 21 0,0 0 13 15,0 0-9-15,0 0 20 16,0 0-29-16,0 0-6 0,0 0 27 15,0 0-8-15,0 0-4 16,0 0 8-16,0 0-8 16,0 0 15-16,0 0-18 0,0 0 8 15,-38 16 6-15,5-8-50 16,33-8 2-16,-37-8-25 0,37 8-3 16,-33-16 29-16,33 16-19 15,0 0 47-15,0 0-13 0,0 0 3 16,0 0 11-16,0 0 3 0,0 0 52 15,0 0-17-15,0 0 4 16,0 0-1-16,0 0 14 0,0 0-33 16,0 0 9-16,0 0 21 15,18 29-4-15,-18-29 22 16,0 0-18-16,0 0-27 0,-18 26 16 16,18-26-29-16,-48 16 2 15,6-11 4-15,4 1-18 0,1-9 14 16,13 0-2-16,-5-2-17 15,29 5 34-15,-28-7-27 0,28 7 1 16,0 0 12-16,0 0-30 16,0 0 31-16,0 0-20 0,0 0 2 15,0 0 9-15,0 0-11 0,0 0 17 16,38 10-2-16,-5 4-4 16,-5-2 15-16,0 7-3 0,1 0-3 15,-5 2 15-15,-24-21-36 16,0 0 23-16,33 31 23 15,-33-31-34-15,0 0 11 0,0 0 4 16,0 0-15-16,-33 24 12 16,4-10-28-16,-4-12 25 0,-4-2 6 15,13-5-24-15,-5-6 15 16,29 11-2-16,-33-21-12 0,33 21 19 16,-28-37-20-16,19 0-37 15,0 0-14-15,3-5 9 0,6 2 5 16,6-3 18-16,-2 6 21 0,1 3-16 15,-1 10 23-15,-4 24-19 16,0 0 5-16,0 0 17 16,0 0-16-16,0 0 21 0,0 0-22 15,0 0 18-15,5 37 0 16,10-2-12-16,-11-4 27 0,1-4-29 16,-5-27 44-16,0 32-34 15,0-32 68-15,-5 26 23 0,5-26-23 16,0 0 19-16,-33 16-31 15,5-11 22-15,28-5-4 0,-33-5-13 16,33 5 13-16,-38-19-51 16,38 19 7-16,-24-37-17 0,5-2-13 15,10-1 0-15,0-8 0 0,9 1-6 16,-9-9-3 0,9 0 14-16,0 0-21 0,9 6-48 15,-18 5-42-15,9 2-87 0,-10 7-52 16,0 3-145-16,10 33-172 15,-13-36-26-15</inkml:trace>
  <inkml:trace contextRef="#ctx0" brushRef="#br0" timeOffset="2851">6346 0 471 0,'0'0'105'0,"0"0"-13"16,0 0 105-16,0 0 71 15,0 0 27-15,-15 35-36 0,-3-1-23 16,-20-2-28-16,-5 2-50 16,-13 6-64-16,-10-3-11 15,-4 0-28-15,-16 1-29 0,7-2-17 16,-16-1-69-16,10 2-219 16,-5-7-272-16,1-4-103 0</inkml:trace>
  <inkml:trace contextRef="#ctx0" brushRef="#br0" timeOffset="3643">4432 732 647 0,'0'0'160'0,"0"0"0"0,0 0-68 16,0 0 29-16,0 0-32 0,0 0-14 15,0 0 47-15,33-19 4 16,-33 19-30-16,28-5 24 0,-28 5-56 16,29 0-19-16,-29 0 23 15,0 0-35-15,0 0 25 0,0 0 34 16,0 0-1-16,18 35-21 16,-18-35-30-16,-5 29 20 0,5-29-30 15,0 0-2-15,-33 28-1 16,-4-6-36-16,4-6 17 0,-9-3-3 15,9-2 6-15,-6-1-6 16,2-2 3-16,-1-3 5 16,20 3-26-16,18-8 27 0,-29 9-26 15,29-9 18-15,0 0-6 16,0 0 6-16,0 0 27 0,0 0-18 16,0 0-4-16,0 0 1 0,23 29-9 15,1-8 2-15,4-5-12 16,1-1 7-16,-1-1 2 0,1-1 7 15,-29-13-19-15,33 18 15 16,-33-18 3-16,0 0 8 0,23 19 42 16,-23-19-14-16,0 0 25 15,0 0-10-15,-19 32-31 0,19-32 7 16,-43 24-22-16,-4-9 9 16,10-6-6-16,-1-1-7 15,-9-6 41-15,9 1 6 0,0-3 17 16,1-3-30-16,4-2 1 15,33 5 25-15,-42-19-23 0,9-2-9 16,33 21-22-16,-39-37-5 0,16 0 5 16,4 5-22-16,5-2 17 15,0 2-16-15,9 3 16 0,0 2-25 16,5 27 26-16,5-34-14 16,4 10-47-16,-9 24-82 15,15-24-102-15,-15 24-13 0,0 0-102 16,37-24-92-16,-4 6-66 15,0 4-147-15</inkml:trace>
  <inkml:trace contextRef="#ctx0" brushRef="#br0" timeOffset="3841">4446 1307 1671 0,'52'21'242'16,"9"-8"-13"-16,1-2-78 0,-6-3-79 15,-4-3-31-15,-5-2-156 16,0-6-245-16,-9-2-325 0</inkml:trace>
  <inkml:trace contextRef="#ctx0" brushRef="#br0" timeOffset="6135">6770 1847 677 0,'0'0'164'16,"0"0"-29"-16,0 0-36 15,0 0 38-15,0 0-14 0,0 0 51 16,-10 27 4-16,1-3-51 16,0 0 18-16,9 8 3 0,-9-3-27 15,-1 3-53-15,10-1-8 16,-5 1-8-16,-4-2 40 0,-6-4 2 15,-8 3 15-15,4-3-46 16,-14-2-24-16,-9-5-13 0,-6-3-16 16,-8-8 5-16,-14 0-11 15,-2-3-4-15,2-5 5 16,-1-5 7-16,5-1-25 0,9-4-37 16,6-4 11-16,13-1 14 15,10 1-75-15,28 14-11 0,-19-26 14 16,19 26 57-16,0 0-11 15,0 0 31-15,33-14 25 0,0 14-18 16,-5 9-12-16,0 4 27 16,-28-13 23-16,24 32-12 0,-15-3 23 15,1-3 43-15,-20-2 14 16,1 2-7-16,-10-1-17 0,-5-4-20 16,-3-2-28-16,-6-3-41 15,0-3-31-15,4 1-146 0,1-4-287 16,4-7-187-16</inkml:trace>
  <inkml:trace contextRef="#ctx0" brushRef="#br0" timeOffset="6345">6304 2458 1296 0,'33'-7'315'0,"-10"4"29"0,0 6-101 0,6-1-81 16,-5 6-59-16,-1-3-37 16,-23-5-49-16,23 13-9 15,-23-13 6-15,0 0-73 16,0 0-204-16,0 0-269 0,-37 22-133 16</inkml:trace>
  <inkml:trace contextRef="#ctx0" brushRef="#br0" timeOffset="6779">5554 2030 1350 0,'0'0'222'0,"0"0"8"15,0 0-31-15,9 38-39 0,-4-4-23 16,-5-2-43-16,0 2-50 16,-5-4-9-16,-4-4-9 0,9-26-13 15,-15 34 0-15,15-34-5 16,-23 30-14-16,23-30 13 0,-33 13-15 16,33-13-38-16,-24 0-32 15,24 0 40-15,-28-16-18 0,28 16 0 16,-14-29-21-16,4 0 36 15,6 5 37-15,4 24-9 16,0-26 20-16,0 26 20 0,0 0-47 16,0 0 20-16,0 0 48 15,0 0 34-15,0 0-23 0,0 0 27 16,-10 26 11-16,1 3-1 16,-5 0 19-16,4-2-7 0,-3 2-51 15,-7-2-34-15,20-27-3 16,-37 32-8-16,4-11-94 0,33-21-178 15,-33 16-233-15,33-16-252 16</inkml:trace>
  <inkml:trace contextRef="#ctx0" brushRef="#br0" timeOffset="6960">5431 1972 2197 0,'0'0'209'0,"0"0"-74"16,0 0-61-16,0 0-47 0,0 0-66 15,0 0-193-15,0 0-365 16,0 0-201-16</inkml:trace>
  <inkml:trace contextRef="#ctx0" brushRef="#br0" timeOffset="7659">2867 2227 1491 0,'0'0'188'16,"0"0"92"-16,0 0-64 15,29 26-48-15,4-10-75 0,4-6-46 16,6-4-18-16,-1-3-23 16,1-6 2-16,-6 0-13 0,-4-2 15 15,-4 2-8-15,-29 3-2 16,23-7 8-16,-23 7-22 0,0 0 40 15,0 0-21-15,0 0 29 16,0 0-29-16,0 0 20 0,29-17-31 16,-29 17-2-1,0 0-9-15,0 0 20 0,0 0-9 16,14 29 2-16,-4 9 14 0,-6 0-15 16,5 1 23-16,1 6-25 15,4 3 7-15,0 0 16 16,5 0-16-16,-5 0 8 0,1-9 10 15,-6-4-4-15,-9-35-3 16,9 37 66-16,-9-37 37 0,0 0-28 16,0 0-60-16,-38 21 4 15,1-15-25-15,-1-12 0 0,1-7 9 16,-2-8-14-16,6-8 13 16,10-4-22-16,4-6 9 15,5-3 9-15,10-3-55 0,4 0-21 16,13 0-51-16,7-1-78 15,3-1-78-15,5 1-174 16,0 1-152-16</inkml:trace>
  <inkml:trace contextRef="#ctx0" brushRef="#br0" timeOffset="7852">3339 1885 1870 0,'0'0'162'0,"0"0"-60"15,0 0-60-15,0 0 1 0,38-5-49 16,-38 5-209-16,0 0-204 16,33 18-139-16</inkml:trace>
  <inkml:trace contextRef="#ctx0" brushRef="#br0" timeOffset="8395">3566 2309 1676 0,'0'29'277'0,"0"-29"-20"16,9 32-63-16,0-5-44 15,0 0-31-15,1 0-54 0,4 1 0 16,1 7-15-16,3 2 7 16,-3-2 21-16,-2 1-11 0,1 2-28 15,-8-4-11-15,3 1-16 16,-5-7-2-16,6-1 2 0,-10-27-15 16,4 27 6-16,-4-27 3 15,0 0 2-15,0 0 15 0,0 0 31 16,0 0 18-1,0 0-48-15,0 0-6 0,0 0-18 16,-4-24 0-16,-6-11 5 16,10-5-16-16,0-12-42 0,0-15-18 15,10-9-16-15,-6-9 40 16,10 5-7-16,0 2 3 0,0 12-9 16,5 11-11-16,-5 12 43 15,5 8-11-15,0 9 36 0,-1 10-3 16,6 8-5-16,0 8 3 15,-24 0-14-15,28 16 19 16,-14 6-4-16,5 6 15 16,-14 4 10-16,-10 3 20 0,1 2 17 15,-11-3 30-15,-9 1-32 16,1-1-4-16,-1 1-23 0,-4-5-13 16,28-30-6-16,-38 31 1 15,1-7-11-15,13-10-83 0,1-4-110 16,23-10-160-16,-37-3-199 15,37 3-113-15</inkml:trace>
  <inkml:trace contextRef="#ctx0" brushRef="#br0" timeOffset="9083">4441 2139 1218 0,'19'-26'260'16,"-19"26"30"-16,5-22-66 0,-5 22-44 15,0 0-72-15,0 0-49 16,0 0-21-16,-29-13-25 15,6 13-13-15,-6 8 22 0,2 8 2 16,3 5 11-16,-5 0-5 16,10 0 8-16,1 3-9 0,18-24-1 15,-24 27-18-15,24-27 5 16,-5 27 2-16,5-27-17 0,5 24 0 16,-5-24-5-16,24 15-3 15,0-9 22-15,-1-9-36 16,0-3 6-16,6-6-4 0,-1-5 5 15,-5 1 2-15,1-5 22 16,-9-3-9-16,-2 0 19 16,-3 6 53-16,-10 18 1 0,0 0-34 15,0 0-19-15,0 0-16 16,14-21 0-16,-14 21-4 0,0 0 0 16,0 0 8-16,5 27-5 15,-1-1-9-15,6 5 12 0,4 7 9 16,0 2-4-16,1 5-5 15,-2 1 30-15,1-1 51 0,5-3-24 16,-9 0-12-16,0-2 14 16,-6-2 26-16,-4-2-13 0,-4-3-18 15,-6-7-17 1,-9 0-10-16,-5 1-10 0,-9-9-19 0,-9-1 0 16,-5-7 13-1,0-5-9-15,-1-2-14 0,1-6 8 16,5-5 4-16,5 1-6 15,8-10-6-15,5-4 9 0,5-5 0 16,10-3-51-16,9-9-51 16,5-4-37-16,9-1-101 0,5 4-63 15,9-1-132-15,5 3-180 16,-5 8-159-16</inkml:trace>
  <inkml:trace contextRef="#ctx0" brushRef="#br0" timeOffset="10203">2024 2213 1008 0,'0'0'186'0,"33"3"113"15,-33-3 5-15,33 18-35 16,-33-18-55-16,33 33-32 0,-9-2-38 16,-6-2-37-16,1 4-13 15,-9-4-12-15,-1 0-5 16,-9-29-17-16,4 38-5 15,-8-12-1-15,4-26-22 0,-19 26-32 16,-9-4 8-16,-5-9-101 16,-9-5-84-16,3-3-155 15,2 1-187-15,37-6-78 0,-42-6 37 16</inkml:trace>
  <inkml:trace contextRef="#ctx0" brushRef="#br0" timeOffset="10411">1996 2012 1209 0,'0'0'348'16,"0"0"24"-16,0 0-119 0,0 0-65 16,-5 32-52-16,0 8-48 15,5 2-29-15,0 3-38 0,0 3-21 16,0 0 11-16,-4-1-69 15,-2-6-203-15,-3-4-354 0,-5-2-139 16</inkml:trace>
  <inkml:trace contextRef="#ctx0" brushRef="#br0" timeOffset="10633">1831 2493 1451 0,'0'0'312'16,"0"0"-13"-16,-33 15-77 15,33-15-69-15,-43 35-78 16,43-35-47-16,-43 43-9 0,10-9-14 16,33-34-51-16,-37 37-158 15,37-37-185-15,0 0-139 0,-33 29 33 16</inkml:trace>
  <inkml:trace contextRef="#ctx0" brushRef="#br0" timeOffset="11004">1741 2303 1021 0,'0'0'237'0,"0"0"-12"0,0 0-42 15,-9 35 2-15,9-35-57 16,-20 41-33-16,20-41-52 16,-23 37-16-16,23-37 8 15,-28 26-51-15,28-26 9 0,-38 19 21 16,38-19 2-16,-33 2-66 16,33-2-42-16,0 0-33 0,0 0 60 15,-33-31 39-15,33 31-1 16,-14-38 54-16,14 38 7 15,0 0 36-15,0 0-10 0,0 0-23 16,0 0 125-16,0 0-16 16,-29 11-23-16,2 8-13 0,-2 8-23 15,1 1-37-15,0 4-30 16,4-5-20-16,24-27-11 16,-33 32-74-16,33-32-122 15,-33 23-228-15,33-23-185 0,0 0 21 16</inkml:trace>
  <inkml:trace contextRef="#ctx0" brushRef="#br0" timeOffset="11204">1567 2065 2144 0,'0'0'221'0,"33"-24"-35"15,-33 24-63-15,0 0-55 16,0 0-30-16,0 0-27 16,0 0-45-16,0 0-151 0,0 0-218 15,0 0-142-15,0 0-106 16</inkml:trace>
  <inkml:trace contextRef="#ctx0" brushRef="#br0" timeOffset="11448">1114 2434 1685 0,'0'0'326'0,"-5"27"-28"15,5-27-29-15,-14 35-52 16,-5-9-56-16,-5 3-37 15,-3 0-46-15,-6 1-51 0,-6-2-16 16,2-4-79-16,-5 0-109 16,4-3-127-16,0-5-198 0,38-16-178 15,-28 11-26 1</inkml:trace>
  <inkml:trace contextRef="#ctx0" brushRef="#br0" timeOffset="11695">1062 1766 1667 0,'0'0'56'15,"0"0"127"-15,0 0 77 16,0 0-27-16,5 42-66 0,-10 8-50 15,-9 8-37-15,0 6-34 16,-1 2-31-16,-3-2-22 0,3 0-79 16,-8-4-160-16,0-6-323 15,-1-6-239-15</inkml:trace>
  <inkml:trace contextRef="#ctx0" brushRef="#br0" timeOffset="12763">6374 3431 822 0,'0'0'207'0,"0"0"5"0,0 0-27 15,19 21 10-15,-19-21-20 16,14 32 16-16,-5-3-36 0,1 6-26 16,0-4-25-16,-10 4-4 15,9-1-49-15,-9-4-12 0,0-1 0 16,0-3-7-16,-19-2 0 16,9 0-5-16,-23-3-34 0,10-8-149 15,-15 0-149-15,5-4-189 16,-5-4-72-16,5-3 52 0</inkml:trace>
  <inkml:trace contextRef="#ctx0" brushRef="#br0" timeOffset="12960">6190 3704 904 0,'0'0'336'16,"-42"10"45"-16,9 9-12 15,-5 5-55-15,1 2-68 0,-6 4-80 16,-4-1-82-16,-1 2-47 16,6-1-27-16,-5-1 2 0,0 0-122 15,0-3-230-15,14-5-264 16,-5-2-110-16</inkml:trace>
  <inkml:trace contextRef="#ctx0" brushRef="#br0" timeOffset="23418">7458 80 361 0,'0'0'49'0,"0"0"1"0,0 0 15 16,0 0-44-16,0 0-11 0,0 0-13 15,0 0 3-15,0 0 12 16,0 0-9-16,-33-19-1 0,-5 11 19 16,5 3-11-16,-14 7 28 0,-5-2-14 15,-8 3-4-15,-2-3-13 0,1 0 0 16,-5 0-3-16,-9 3 12 15,-1 0-6-15,-9-3 2 16,-5 5-20-16,11 0 16 0,-7-5 12 16,-3 11-20-16,0-6 8 15,-6-2-8-15,1-1 3 0,-1 1 20 16,-4-3-23-16,5 2 6 16,0 1 19-16,5-6-19 0,3 3-13 15,1-5 1-15,1 3-12 0,-1-6-9 16,5 0 1-16,9 3 32 15,10-1-22-15,-1 1 16 0,6 2 11 16,0 6-19-16,3-3 20 16,11 3-12-16,-10 2 7 15,1-2-19-15,3-1 12 0,-9-2 11 16,1 3-7-16,-5-3-7 0,-5 0-3 16,0 0 14-16,4 0-1 15,1 0-11-15,0-3 21 0,9 6-23 16,0-1 1-16,1-2 23 15,-2 0-7-15,16 6-21 0,-1-3 30 16,38-3-50-16,-52 7 27 16,10-2 15-16,42-5-6 0,-52 9-16 15,9-6 23-15,7 4-28 0,36-7 15 16,-48 11-8-16,48-11 12 16,-47 13 6-16,47-13-21 15,-42 14-7-15,42-14 21 0,0 0-3 16,-37 18 7-16,37-18 6 15,0 0-20-15,-39 29-2 0,39-29 30 16,0 0 14-16,-23 45 14 0,9-11-22 16,14-34 0-16,-5 51-7 15,14-6 22-15,-3 0-27 0,-2 3-28 16,1 5 19-16,4-1 24 16,-9 7-41-16,0 2 11 0,0 0 22 15,0 0-22-15,-9-6 9 16,4 4 7-16,1-6-21 15,-6-6 26-15,5 1 20 0,-4-3-9 16,9-45-26-16,-19 59-23 0,5-17 46 16,14-42-47-16,-15 43 23 15,15-43-16-15,0 0 11 0,0 0 14 16,-37 39-17-16,37-39 12 16,0 0 3-16,-52 27-1 0,0-14 5 15,10-5-8-15,-6-8 14 0,-8-3-40 16,4 0 18-16,-14 1 9 15,0-3-16-15,-5 2 4 0,1-2 15 16,-5 2-39-16,-6-5 27 16,1 3-60-16,0 0 9 15,0-4 25-15,-1 4-27 0,6-2 8 16,-5 1-3-16,4-2 1 16,-3 3 28-16,3 0-22 0,6-4 32 15,-2 4 20-15,6 0-11 0,10 5 7 16,-5-2-16-16,9 4-5 15,5 1 25-15,5-1-21 0,42-2-3 16,-57 11 24-16,9-3-6 16,6 2 8-16,42-10 10 0,-51 11-23 15,51-11-13-15,-62 16 7 16,19-5 6-16,43-11-9 0,-42 13 2 16,42-13 15-16,-51 15-8 15,51-15 17-15,-48 17-17 0,48-17-8 16,-51 10 0-16,51-10 21 15,-48 13 11-15,48-13-52 0,-42 14 33 16,42-14 6-16,0 0-39 16,0 0 30-16,-57 24 3 0,57-24-3 15,0 0 7-15,-47 26-36 0,47-26 22 16,0 0 31-16,0 0-36 16,-52 37 40-16,52-37-3 0,0 0-15 15,0 0 43-15,-42 56 9 16,42-56 1-16,-33 50 19 0,33-50-56 15,-24 59 42-15,10-12-100 16,4-4 49-16,1-1 1 16,5 3 16-16,-1 3-14 0,-4 2 36 15,3 6-34-15,-7 2 15 0,-1 6-28 16,-1 2 43-16,-3 6-54 16,-1 4 11-16,-5 5-89 0,1-2 140 15,-10-2-55-15,0 0-20 16,0 2 8-16,-6-4 20 0,2 4-10 15,4 1-2-15,-5 2-31 0,10-5-2 16,-5-5 17-16,4-6 33 16,2 0-24-16,3-5 23 15,5-5-39-15,0-6 6 0,5-5-40 16,14-45-34-16,-9 58 20 16,-1-16-19-16,10-42 10 0,0 46 28 15,0-46-49-15,10 42-11 0,-10-42 28 16,9 38-23-16,-9-38 17 15,0 0 4-15,0 0-1 0,24 42 2 16,-24-42-2-16,13 37 1 16</inkml:trace>
  <inkml:trace contextRef="#ctx0" brushRef="#br0" timeOffset="23596">53 3906 17 0,'15'36'5'16,"-15"-36"4"-16,0 0 15 15,14 38 31-15,-14-38-29 0,0 0-31 16,0 0 22-16,28 40 3 15,-28-40-20-15,0 0 4 0,0 0 6 16,38 47 7-16,-38-47 7 16,0 0-24-16,42 45-11 0,-42-45-8 15,52 34 2-15,-52-34 21 0,61 27-26 16,-18-6-11-16,-43-21-2 16</inkml:trace>
  <inkml:trace contextRef="#ctx0" brushRef="#br0" timeOffset="25000">2543 4536 126 0,'56'13'29'0,"0"-2"-9"15,1 2-2-15,9 3 17 0,-4-5-9 16,4 2-9-16,-6-5 4 16,6 0-2-16,6-3-10 0,-6-2-13 15,9 2 16-15,0-2-6 16,10-3 17-16,-5 2-8 16,5-2-3-16,0 3-4 0,3-3 8 15,2 0-6-15,-5 0-4 0,4 0 8 16,1 0 12-16,-5 0-26 15,4 0 26-15,-3 0-10 0,-2 3 4 16,1-3-8-16,-10 0 7 16,5 0 22-16,1 0-36 0,-6 0 2 15,10 0-4-15,-5 0 45 0,5 0 13 16,4 0-30-16,6 0 25 16,4 0-24-16,4 0-18 0,11 5 7 15,-6-2-13-15,6 2-14 16,-11 0 12-16,-8 1 0 15,-16-1-26-15,1 0 38 0,-8-5 2 16,-21 3-5-16,-9-1 37 16,-42-2-7-16,33 0-28 0,-33 0 3 15,0 0-16-15,0 0 6 0,0 0 4 16,0 0 15-16,0 0-27 16,0 0-26-16,43-5 18 0,-43 5 15 15,0 0-34-15,0 0 35 16,0 0-13-16,0 0 5 0,0 0-2 15,0 0-6-15,0 0 6 16,0 0 15-16,0 0-29 16,0 0 16-16,0 0 20 0,0 0-37 0,0 0 1 15,38-5 14-15,-38 5-13 16,0 0 32-16,42-5-16 16,-42 5 12-16,42-6-23 0,-42 6-24 15,39-5 34-15,-39 5 16 16,33-3-24-16,-33 3 14 0,0 0 6 15,42-2-1-15,-42 2 33 0,0 0-32 16,37-8-19-16,-37 8 13 16,0 0-4-16,0 0 8 0,0 0-37 15,0 0 28-15,38-19 50 16,-38 19 20-16,0 0 60 0,0 0-67 16,0 0 18-16,33-34 0 15,-33 34-51-15,15-37 20 0,-15 37-42 16,9-37 0-16,-9 37-4 0,9-43 4 15,-9 12 0-15,0 31 23 16,9-45-24-16,1 5 24 0,-5 5 34 16,4 1-26-16,-4-6 23 0,5 0-26 15,-6 3-2-15,5-5-13 16,1-1 1-16,0 3 3 0,-1-5-36 16,0 3 15-16,0 2 10 0,-3-2-30 15,3-3 4-15,0-3 20 16,6 1-17-16,-6 4 2 0,0-5-4 15,-4 3-6-15,-1 0 8 16,6 5 18-16,-1 0-3 0,1 4-12 16,0-7 12-16,-6 3-20 0,5 0 17 15,1 1-9-15,0-1 22 16,-10-2-19-16,9 2 4 0,0-3-4 16,-9 4-13-16,5-1 6 0,-1 0 16 15,-4 0-31-15,6 1 15 16,-2-3 0-16,1 4 29 0,-5-2-36 15,9 4-7-15,0-4 21 0,-9 0 2 16,10-3-6-16,-5 1-2 16,-1-3 2-16,1 0 4 15,-5-3 6-15,5 0 1 0,-5 0-22 16,0 0 10-16,-5 3 15 0,5 0-10 16,-5 2-4-16,5-2-1 0,0 3 2 15,0 0-3-15,5-3 15 16,0 0-21-16,-1-6 41 0,6 1-45 15,-1-6 18-15,1-2-24 0,0-3 13 16,-6-5 1-16,5 0 23 16,-4-1-27-16,0 1 12 0,-1 0 4 15,2 2-24-15,3-5 14 0,-9 8-11 16,0-5-44-16,9 2-13 16,-9 1-31-16,15 1-121 15,-11 5-70-15,5-2-23 0,-4 6-58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7T15:37:10.04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1396 417 1219 0,'0'0'80'0,"0"0"60"16,0 0 10-16,0 0-4 0,0 0-35 16,-27 0-53-16,27 0-21 15,-27 18 7-15,4-1 12 16,5 1-35-16,-4 0-10 0,-5 2-5 16,0-2 20-16,-5 0 16 15,0-6-15-15,1-1-4 0,4-6 1 16,-1-3-9-16,6-7-8 15,22 5-3-15,-27-28 9 16,13-7-2-16,5-11-29 16,9-7 22-16,-4-6 11 0,-1-4 55 15,5-1 30-15,-4 6 26 16,-1 9-26-16,1 9-39 0,-1 7-23 16,1 10-17-16,-1 5-5 15,5 18-65-15,0 0-159 16,0 0-230-16,0 0-208 0,0 0 62 15</inkml:trace>
  <inkml:trace contextRef="#ctx0" brushRef="#br0" timeOffset="177">1310 663 1588 0,'-4'33'129'0,"4"-33"11"16,0 0-44-16,-5 26-34 0,5-26-51 16,0 0-154-16,0 0-266 15,0 0-167-15</inkml:trace>
  <inkml:trace contextRef="#ctx0" brushRef="#br0" timeOffset="436">795 653 1864 0,'0'0'139'0,"0"0"42"15,0 0 19-15,0 0 19 16,-18 25-76-16,5 6-59 0,-1 7-32 15,1 8-19-15,-15-3-22 16,6 0-9-16,-5-2-11 0,0-3-44 16,0-5-141-16,4-10-209 15,23-23-235-15,-23 15-80 16</inkml:trace>
  <inkml:trace contextRef="#ctx0" brushRef="#br0" timeOffset="596">682 435 1563 0,'0'0'9'0,"0"0"10"0,0 0-15 16,0 0-4-16,-9-23-237 15,9 23-207-15</inkml:trace>
  <inkml:trace contextRef="#ctx0" brushRef="#br0" timeOffset="903">172 706 1997 0,'0'0'88'15,"0"0"-48"-15,0 0-11 16,-27-12-32-16,27 12-25 0,13-33-53 16,10 2-30-16,4 3 10 15,9 8-4-15,0 5 56 0,0 7 34 16,-8 8 15-16,-28 0 87 16,22 30 26-16,-13 11 35 0,-13 10 12 15,-19 5 35-15,0 2-29 16,-17 1-25-16,4 2-81 0,-14 0-26 15,5-6-5-15,-5-4-104 16,0-5-331-16,-4-3-355 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3T05:39:49.53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231 308 479 0,'0'0'56'16,"0"0"17"-16,0 0 10 15,0 0-11-15,0 0-13 16,0 0 24-16,0 0-23 0,0 0-14 16,0 0-14-16,0 0-3 15,0 0 6-15,0 0-41 16,0 0-20-16,0 0 29 15,0 0 10-15,0 0-24 0,0 0 17 16,0 0-1-16,0 0-5 16,-23 35-26-16,23-35 11 0,0 0 2 15,-33 31 22-15,33-31-23 16,0 0-16-16,0 0 17 16,-29 33 13-16,29-33 0 0,0 0-8 15,-18 33 20-15,18-33 18 16,0 0-43-16,0 0 1 0,-9 35 8 15,9-35 16 1,0 0-12-16,-10 27 3 0,10-27-6 16,0 0 3-16,0 0 19 15,-5 29-25-15,5-29 20 0,0 0 15 16,0 0 11-16,0 0-34 16,-5 26-27-16,5-26 34 15,0 0-11-15,0 0 9 0,0 0-37 16,0 0 28-16,0 0 2 15,-9 27 20-15,9-27-45 16,0 0 10-16,0 0 52 0,0 0-41 16,0 0 0-16,0 0-18 15,0 0 66-15,-10 29-48 16,10-29 0-16,0 0 20 16,0 0 17-16,-14 26-27 0,14-26-26 15,0 0 11-15,0 0 5 16,0 0-7-16,-9 27 13 0,9-27-6 15,0 0 27-15,0 0-35 16,0 0-10-16,0 0 27 16,-14 26 7-16,14-26-20 0,0 0-4 15,0 0 17-15,-19 30 39 16,19-30 37-16,0 0-43 16,-10 31-30-16,10-31 5 15,-9 32-4-15,9-32-10 0,-5 30 12 16,5-30-28-16,0 34 30 15,0-34 27-15,5 32-27 0,-5-32 11 16,5 29-26-16,-5-29 16 16,0 0-8-16,4 26-10 15,-4-26 43-15,0 0-33 0,0 0 0 16,6 29 15-16,-6-29-12 16,0 0 11-16,0 0 17 0,0 33-58 15,0-33 22 1,0 0-5-16,4 28-21 0,-4-28 27 15,0 24 27-15,0-24-50 16,0 0 25-16,0 27 14 0,0-27-43 16,0 0 37-16,5 26-10 15,-5-26-23-15,0 0 19 16,9 30-2-16,-9-30 7 0,0 0-10 16,19 26 0-16,-19-26 8 15,0 0-26-15,29 26 31 0,-29-26-36 16,0 0 52-16,23 19-15 15,-23-19-15-15,0 0 9 16,33 13-9-16,-33-13 15 16,23 8 0-16,-23-8-24 0,33 8 16 15,-4-3-6-15,-29-5 3 16,33 6 0-16,-9-3-22 16,-24-3 36-16,33 5-17 0,-33-5-12 15,33 10 39-15,-6-4-18 16,-27-6-22-16,33 10 22 0,0-2-19 15,0 0 32-15,-4-3-14 16,8 1-20-16,-4-4 20 16,0 7-31-16,0-4 48 0,0 2-43 15,6-1 7-15,-6 2 11 16,0-3-2-16,0 0-2 0,-6-2-12 16,2 3 15-16,-1-4 30 15,0 3-37-15,-4-2 32 16,-1-3-43-16,1 0 19 15,-24 0 8-15,28-3-23 0,-4 1 34 16,-1-3-16-16,-23 5-11 16,29-9 19-16,-6 4-29 15,-3 3 21-15,-2-4 23 0,6 1-49 16,-24 5 45-16,28-3-37 16,1 0 12-16,-6 1 6 0,5-1-21 15,-9 1 21-15,4 2 0 16,1-3 5-16,-5 1-9 15,4 2 4-15,-4-3-9 16,10 0 9-16,-5 0-19 0,-1 1 6 16,0 2 6-16,1 0 7 15,-5 0-7-15,4 0 18 0,1 0-11 16,5 0-4-16,-6 2 8 16,5-2 13-16,0 3 8 15,-4-3-31-15,-1-3-2 0,1 3-1 16,0-2-8-16,0-1 17 15,-24 3-4-15,27 0-2 0,-8-3-5 16,-19 3 19-16,29-2-13 16,-29 2-11-16,28 0 22 15,-28 0-6-15,38 0-6 16,-5 0 14-16,-5 0-19 0,-5 2 22 16,6-2-26-16,-1 3 15 15,0-3 18-15,5 0-14 16,0 0-2-16,5 0 4 0,-5 3-20 15,0-3 14-15,0 0 4 16,-9 0-9-16,4 0-6 0,-5 0 11 16,6-3-5-16,-6 3 21 15,1 0-19-15,-1-3-2 0,1-2-18 16,4 0 17-16,1-3-23 16,4 3 24-16,4 0-4 15,-4-1 19-15,5 6-35 16,0-3 4-16,5 6 25 0,-1 0-16 15,0 0 12-15,6-1 10 16,-6 1-25-16,9 2 15 16,-3-3 13-16,9 4-20 0,-6-1-8 15,-3-2 23-15,3-3-18 16,1 5 16-16,0-2 9 0,4-3-20 16,1 0 30-16,-5 0-13 15,4-3-31-15,-3 0 30 0,-2 1 0 16,-3-3-11-1,-2-4-12-15,-3 7-11 0,-6-3 44 16,1 0-39-16,0 2 27 16,-10-3 5-16,5 3-29 0,-5-2 15 15,1 0 2-15,-29 5-11 16,33-5 45-16,-5-1-51 16,-28 6 6-16,38-5 16 0,-15 3-10 15,6-4-34-15,-29 6 46 16,33 0 28-16,0-2-37 0,-5 2 2 15,5 0-7-15,0 0 5 16,9 2-3-16,1 1 36 0,9 0-11 16,-1 4-10-1,6-1 16-15,0-1-31 0,-1 3 8 16,5-3-1-16,-4 1-4 16,0 2 31-16,-1-3-38 0,1 0 14 15,-1 1 13-15,-4-1-31 16,0-3 14-16,5-2-3 0,4 3-11 15,-5-3 43-15,6 0-42 16,-6-3 3-16,1 1-2 16,-2 2 27-16,2-5-40 0,0-1 46 15,-1 1-19-15,1-3-3 16,-1 0 1-16,1-3 10 16,-1-2-23-16,-4-3 39 15,-5-5-34-15,1-3 1 0,-1 1-2 16,0-7 35-16,0 1-40 15,-5 0 36-15,1-3-32 0,-1 3-19 16,-4-3 53-16,0 0-12 16,-1 3-39-16,1 0 67 0,-10-3-38 15,-28 32-16-15,38-45 14 16,-14 8 22-16,-5 2-34 16,-5 4 34-16,0-1-21 0,-9 0 4 15,-5 32 13-15,4-40-21 16,-4 40-10-16,-9-39 31 15,9 39-26-15,-14-37-2 16,14 37 34-16,-33-35-42 0,33 35 24 16,-52-34 2-16,5 7-33 15,-5 4 32-15,-5 4 2 0,1 0-38 16,-1 3 28-16,-4 1-5 16,0-2-13-16,-1 1 16 0,6 4 23 15,-6-5-9-15,1 1 25 16,0 3-19-16,4 2 0 15,-4 1-31-15,0 2 35 0,-5 0-18 16,0 0-37-16,-9 0 60 16,0 0-33-16,-1-2-22 0,-4 4 53 15,5-2-44-15,4 3 3 16,10 0 23-16,9 2-27 16,0 6 33-16,0 2-18 15,5 0-6-15,0 3-5 0,5 1 14 16,-1 1-22-16,-4 3 36 15,0 0-7-15,4-2-3 0,-4-1 11 16,5 1-15-16,-5 0-21 16,0-3 48-16,-1 0-22 15,1-6-27-15,0 1 29 0,0-3 9 16,5-3-27-16,-6-2-5 16,-3 0 30-16,3-1-14 0,-8 1-4 15,-1 0-7-15,1 2 37 16,-6 1-45-16,11 2 19 15,-11 0 10-15,6-6-22 16,0 3 3-16,-6 1 17 0,1-1-14 16,-1-2 18-16,6 0-19 15,-6-1-18-15,-4-2 53 0,0 1-22 16,0-2-23-16,-4-1 17 16,-6 2-3-16,1-3-5 0,-1 6 17 15,1 0-6-15,0-3-6 16,-6 3-1-16,11 5-3 15,-6-5 7-15,6 5 3 16,-5-3-10-16,3 0 34 0,6 3-40 16,0-6-3-16,0 4 18 15,6-1 14-15,3-2-27 16,-5-3 11-16,1 5 14 0,0-4-25 16,-1 1-11-16,2 4 41 15,-6-4-27-15,4 1 3 0,1 0 29 16,-5 2-31-16,4-2 21 15,-4-1-5-15,5-2-31 0,4 1 35 16,6 1-17-16,3-2-10 16,1 3 2-16,1 0 35 15,-2-1-36-15,6 3 30 16,4 1-24-16,1-1 3 0,-6 6 14 16,5-1-23-16,5 1 13 15,5-3 2-15,-5 6-2 0,10-1-6 16,23-5-4-16,-33 10 16 15,33-10-14-15,-39 11 12 16,39-11 1-16,-33 19-19 0,33-19 40 16,-37 24-36-16,37-24 10 15,-33 34 13-15,10-8-9 0,23-26-22 16,-29 38 49-16,1-7-47 16,28-31 8-16,-33 35 8 15,33-35 0-15,0 0-172 16,-33 34-71-16,33-34-106 0,-9 30-171 15</inkml:trace>
  <inkml:trace contextRef="#ctx0" brushRef="#br0" timeOffset="1749">6783 777 776 0,'0'0'98'0,"0"0"20"16,28-5-32-16,-28 5-24 0,0 0 5 16,33-11 23-16,-33 11 0 15,43-10 42-15,-5 5-18 16,4 2-23-16,10 0 16 16,9 6 22-16,15 5-31 0,8 2-24 15,25 9-15-15,9 5-15 16,14 2 1-16,4 11-4 15,6 6-1-15,-15 5-6 0,-4 7-7 16,-15 6-5-16,-4 3-8 16,-15 0 4-16,-4-4-6 15,-14 1 6-15,-5 3 9 0,-14 0-4 16,-10-1 11-16,-4 6-7 16,-5 3-27-16,0 4 3 15,-5 10 2-15,-4 4-3 16,-5 0-2-16,-5 5 4 0,0 0 7 15,-5 3-15-15,1 5-1 16,-1 3 5-16,-4 0-10 0,0 0 21 16,-5-6-9-16,4-4 4 15,-4-3-9-15,5-6 9 16,5 3-16-16,-6-5 0 0,1 0 15 16,0-6-3-16,-5 1-5 15,9-6 14-15,-9 0-22 16,5-2-6-16,-5-3 8 0,5-6 3 15,-5-2 9-15,0-5 5 16,0-3-12-16,4-5 4 16,1-6-12-16,9-2 14 15,0-6 6-15,5 1-8 0,9-8 6 16,-4-1-2-16,4-2-1 16,10-3-15-16,0-2 12 0,14-4 7 15,9-1-13-15,10-1 18 16,13-2-25-16,6-4 35 0,4 4-22 15,5-6 11-15,5 3-11 16,4 1-4-16,1-2 4 0,-5 1 5 16,4-2-15-1,-4 1 27-15,-10 1-24 0,0 1 14 16,-14-2-10-16,-4 1-5 16,-15 0 17-16,-4-3-20 0,-15 1 7 15,-4-1-18-15,-15 1-17 16,-23-6 19-16,24 0-21 0,-24 0-44 15,0 0-61-15,0 0 7 16,-9-24-49-16,9 24 21 0,-33-30-105 16,4 6 14-16,1 0-2 15,-5 3 9-15,5-3 80 0,-1 3 76 16,6-5 52-16,23 26 30 16,-33-32 44-16,14 6 30 15,19 26 54-15,-19-30 30 16,19 30 42-16,0 0-48 0,-14-26-58 15,14 26 6-15,0 0 8 16,0 0-36-16,0 0 53 0,0 0 6 16,0 0 46-16,0 0-39 15,0 0 7-15,28 18-69 16,1 9 1-16,4-1 9 0,4 4-24 16,1-1 9-16,9-3-46 15,-4-2 5-15,4-5-21 0,-10-3 11 16,-4-6-7-16,-9-2 2 15,-24-8 34-15,28 8 27 16,-28-8-1-16,0 0-49 0,0 0 0 16,0 0-24-16,0 0 11 15,0 0-9-15,-47-18 18 0,-5 13-9 16,-4 12-17-16,-1 7 32 16,1 10-15-16,4-1 5 15,9 1-77-15,6 5-162 0,8-3-108 16,10 4-124-16,19-6-62 15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3T05:39:52.31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3366 871 675 0,'0'0'99'0,"0"0"90"0,0 0-11 15,0 0-13-15,-4-24-24 16,4 24-52-16,0 0-57 0,0 0 7 15,0 0 48-15,0 0 63 16,0 0-4-16,0 0-54 16,18 32-11-16,6-3 19 0,-5 0-18 15,4 4-8-15,-4-7-33 16,-5 3-21-16,-4-5-1 16,-10-24 8-16,14 29 12 15,-19-5-7-15,5-24-15 0,-33 21-12 16,-4-5-5-16,-6-5-5 15,-4-6 5-15,0-5-40 0,0-3-6 16,4-2 14-16,6-6-16 16,4-2-24-16,9-5-29 0,5-1 36 15,14-2 24-15,1 2 12 16,4 19 19-16,19-26-4 16,-19 26 7-16,18-24-9 15,-18 24-2-15,24-16-2 0,-24 16 9 16,0 0 11-16,0 0 12 15,0 0-1-15,14 26 25 16,-14-26 1-16,0 37-3 0,-5-8 14 16,5-29 8-16,-18 35-3 15,18-35-4-15,-29 29-42 0,-4-10 25 16,10-11-16-16,-10-6-12 16,0-4 3-16,0-6 3 15,0-3-7-15,9-4-52 0,1-7-44 16,4-4-15-16,5-6-11 15,-1-2 41-15,11 1 34 16,-1 7 25-16,5 26 47 0,-5-24-18 16,5 24-13-16,0 0 55 15,0 0 80-15,0 0-17 16,-19 24 1-16,5 5-1 0,0 6-31 16,0-1 10-16,0 1-18 15,0-4-17-15,0 1-23 0,14-32-30 16,-15 34-6-16,15-34-31 15,0 0-151-15,-28 19-233 16,28-19-237-16,0 0-72 0</inkml:trace>
  <inkml:trace contextRef="#ctx0" brushRef="#br0" timeOffset="174">3149 674 1569 0,'52'-9'106'16,"10"-1"9"-16,-1-1-37 15,5 1-48-15,-5-4-36 16,-9 1-235-16,-14 0-196 0</inkml:trace>
  <inkml:trace contextRef="#ctx0" brushRef="#br0" timeOffset="417">2631 527 1803 0,'0'0'212'16,"0"0"51"-16,-10 43-47 15,15 2-36-15,5 8-63 0,4 7-31 16,-5-1-56-16,10-2-7 16,-5 0-28-16,-4-5-51 0,-10-9-153 15,0-1-169-15,-10-10-337 16,-9-8-40-16</inkml:trace>
  <inkml:trace contextRef="#ctx0" brushRef="#br0" timeOffset="661">2395 943 1546 0,'0'0'346'0,"0"0"-11"15,28 32-47-15,1 5-42 16,-10-3-58-16,-5 3-39 15,-5-5-65-15,1 3-22 0,-10-4-41 16,-5-2 3-16,5-29-24 16,-33 35-57-16,-10-14-127 0,6-8-155 15,-10-7-256-15,9-3-176 16</inkml:trace>
  <inkml:trace contextRef="#ctx0" brushRef="#br0" timeOffset="2161">2249 844 1499 0,'0'0'150'16,"0"0"42"-16,0 0 6 0,-33 3-32 15,5 8-62-15,28-11-44 16,-33 26-30-16,4 3-16 16,29-29-14-16,-9 40 15 15,9-40-15-15,9 38-10 0,-9-38-12 16,0 0-33-16,33 31-16 16,-33-31 26-16,0 0 19 0,0 0 39 15,33 21 51-15,-33-21-1 16,0 0-34-16,0 0 1 0,-37 6-2 15,-6-1 44-15,6-2-20 16,4-6 40-16,0 3 7 16,0-3-11-16,33 3 13 0,-33-5 0 15,33 5-49-15,0 0-2 16,-29-19-28-16,29 19-13 16,-19-29-3-16,10-2 6 0,0-4-19 15,-1-5-28-15,1-10-14 16,4-3-7-16,0-8 47 15,1 7-6-15,-1 0 15 0,5 9-10 16,-5 11 10-16,5 8-8 16,0 26 3-16,0 0-1 0,-5-27-5 15,5 27 6-15,0 0-16 16,0 0 28-16,0 0-20 0,0 0 16 16,-14 34-11-1,0 1 10-15,5 2-2 0,4 3 0 16,5 0-11-16,5 1 19 15,-1 1-12-15,1-5 10 0,5 1-15 16,-1-4 22-16,0-5-24 16,-4-2 21-16,-5-27-23 0,5 29 13 15,-5-29-6-15,5 29 23 16,-5-29-24-16,0 0 13 16,-19 29-11-16,19-29 15 0,-24 21-21 15,24-21 23-15,-33 16-16 16,33-16 10-16,0 0-14 0,-28 5 0 15,28-5-55 1,0 0-18-16,-28-18-55 0,28 18-23 16,-19-37 17-16,5 11 80 15,14 26 26-15,-10-33 44 0,10 33-27 16,0 0 16-16,0 0-18 16,-9-24 12-16,9 24 24 0,0 0 1 15,0 0 16-15,0 0-27 16,0 0 10-16,-5 33-23 15,5-33 16-15,0 29-8 0,0-29 24 16,0 0-29-16,0 0 55 16,0 0 10-16,0 0-32 15,-28 18-9-15,-1-10-35 0,-4-8-6 16,5-3-42-16,-5-4 35 16,33 7-25-16,-33-21-23 15,33 21 32-15,0 0 7 0,-28-22 38 16,28 22-3-16,0 0 11 15,0 0-1-15,0 0-19 0,0 0 33 16,33-11-37-16,-33 11 29 16,0 0-28-16,28 0 17 0,-28 0 3 15,0 0-5-15,0 0 23 16,0 0-29-16,0 0 53 16,0 0-7-16,0 0 5 15,0 0-57-15,0 0 17 0,0 0-12 16,0 0-9-16,-38-13 3 15,10 2 0-15,-5 4 22 0,33 7-22 16,-28-5 30-16,28 5-40 16,0 0 39-16,0 0-59 15,-28-9 11-15,28 9-11 0,0 0 30 16,0 0-16-16,0 0 37 16,0 0-23-16,0 0 25 0,0 0-10 15,0 0 0-15,0 0 0 16,0 0-13-16,0 0 30 15,0 0-20-15,0 0 9 16,0 0-6-16,0 0 13 0,0 0-4 16,0 0 23-16,14 27 16 15,-14-27 31-15,14 34-21 0,-5-7-24 16,1 2-5-16,-10-29 4 16,14 37 6-16,0-5 22 0,-9 0-17 15,-1-6-21-15,1 3 14 16,-5-2 2-16,-5 2 10 15,-4-5 0-15,0 2-11 0,9-26-25 16,-29 35-5-16,1-8 14 16,-5-6-22-16,5-3 2 0,-5-2 5 15,0-8 3 1,0 0 3-16,-5-3-1 0,5-5 20 16,0-2-5-16,0-3 25 15,5-4-20-15,28 9 7 0,-33-21-14 16,33 21-1-16,-33-34-4 15,19-4-34-15,9-7-33 0,10-2-43 16,9-6-1-16,5-3-24 16,4 0-72-16,5-5-122 15,10 1-133-15,5 1-40 0,8-5-17 16</inkml:trace>
  <inkml:trace contextRef="#ctx0" brushRef="#br0" timeOffset="2433">2895 0 1223 0,'-43'32'285'16,"-8"5"22"-16,-11 8-70 0,-18 5-51 16,5 4-101-16,-15 1-23 15,-4 4-19-15,-5 1-29 16,0-4-137-16,0 0-138 0,-5-9-235 16,-4-4-82-16</inkml:trace>
  <inkml:trace contextRef="#ctx0" brushRef="#br0" timeOffset="3169">383 725 1069 0,'0'0'173'0,"33"35"17"15,-33-35 11-15,33 42 8 0,0-5-18 16,-10-2-80-16,0-6-55 16,-23-29-24-16,24 43 4 15,-24-43 4-15,14 34-10 16,-14-34 20-16,0 0-20 0,0 0-13 15,0 0-17-15,-38 32 22 16,5-19-30-16,33-13 4 0,-33-5-33 16,33 5-46-16,-28-24-43 15,14-2 0-15,4-7 7 0,6-6 15 16,4 2 81-16,0 2 6 16,0 3 69-16,0 32 1 15,-10-29-11-15,10 29-5 0,0 0-26 16,-42-13 19-16,5 10 17 15,4 11 18-15,0 8-65 16,33-16 24-16,-33 32-19 0,9-3 5 16,24-29-19-16,-5 34 5 15,5-7 14-15,0-27-2 16,19 29-28-16,-19-29 26 0,33 29-10 16,-33-29 16-16,28 22-19 15,-28-22 4-15,0 0 28 0,0 0 27 16,0 0 73-16,0 0-54 15,-5 31 7-15,5-31-28 0,-28 21 28 16,28-21-30-16,-38 16 32 16,10-10-3-16,28-6 4 15,-33-3-11-15,33 3 5 16,-38-13 4-16,15-5-15 0,0-4-7 16,8-7-38-16,1-5 10 15,4-6-22-15,1-6 2 16,4-11-9-16,10-10 6 0,4-14-35 15,1-4 9-15,4 3-7 16,1 11 20-16,-2 9-19 0,-3 12-24 16,-6 13-95-16,-4 3-28 15,0 34-116-15,0-32-166 0,0 32-181 16,-4-24-58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3T05:40:03.60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125 0 290 0,'0'0'30'0,"0"0"10"16,0 0-2-16,0 0 17 15,0 0 9-15,0 0-29 0,0 0-14 16,0 0-13-16,0 0 22 15,0 0 9-15,0 0 28 0,5 35-28 16,-1-1-20 0,-8 6 76-16,-1 13 6 0,-5 6-11 15,1 7-3-15,-5 15 31 16,1 10 8-16,-6 10-6 16,0 7 3-16,1 1-48 0,3 0-40 15,1-1-2-15,10 1-18 16,-2-3 65-16,12-2-34 0,-2-4 9 15,5-2-23-15,5-2-5 16,5-1 15-16,1 0-28 16,3 0 14-16,4-2-24 0,-3-3 5 15,4 0-12-15,1-2 9 16,-6-4-6-16,5-8 3 16,-9-4 31-16,3-1-24 0,2-2 6 15,-5 0-5-15,4-5-7 16,-4-1-4-16,1-4 11 0,-7 1 4 15,7 2-32-15,-7-4 29 16,1-2-26-16,4-1 17 0,-4 1 2 16,5-1 2-16,-5-1-7 15,1-6 21-15,-6-1-28 0,0-2 20 16,1 3 11-16,-1-3-2 16,1 0 1-16,0-2-15 0,-1-4 0 15,0 3 4-15,-4-4-16 16,-1-1-1-16,6 5 0 0,-5-2 17 15,-1 0-12-15,6-3 10 0,-6 0-10 16,5-5-7-16,0-3 7 16,-4-3-3-16,4 0-3 15,-3-2 2-15,-2-2 4 0,1-6 0 16,-5-16 0-16,9 19-13 0,-9-19 13 16,9 18 0-16,-9-18-4 15,0 0 4-15,0 0-20 0,19 21 4 16,-19-21 3-16,0 0 13 15,24 24-3-15,-24-24-2 0,23 21 5 16,1-10-9-16,-24-11 3 0,28 10-3 16,-5-7 5-16,0 2 0 15,1-5 4-15,4 0-10 16,1 0 10-16,4-2 3 0,4-1-6 16,0 0 3-16,5-2 6 0,1 2 9 15,-1 1-3-15,4-1-3 16,2 3-3-16,-6 0-6 0,-4 3-4 15,-5-3 4-15,-6-3-8 16,-27 3 23-16,28 0-4 0,-28 0-18 16,0 0 7-16,0 0 0 0,29 3-12 15,-29-3 12-15,0 0-16 16,0 0 4-16,0 0 8 0,0 0 4 16,24 2-3-16,-24-2-2 15,27 5 5-15,-27-5 10 0,29 6-16 16,-6-3 6-16,-23-3 9 15,28 8-1-15,-10-3 7 0,-18-5-10 16,29 5-5-16,-6 3 0 0,1-5-14 16,-5-1 11-16,4 1 3 15,1-1-3-15,-2 1 3 0,7 0 0 16,-1-3 0-16,0 3-4 16,5 0 8-16,5-1-4 0,-1-2-3 15,0 3 3-15,1-3 0 0,-10 0 0 16,-4 0 28-16,-24 0-28 15,24 2 0-15,-24-2 0 16,0 0-25-16,0 0 10 0,17 3-14 16,-17-3-7-16,0 0-7 0,0 0 5 15,0 0-4-15,0 0 9 16,0 0-113-16,0 0-4 0,0 0-9 16,0 0 6-16,0 0 24 15,-22-27-9-15,22 27 17 0,-28-21 39 16,4 5 15-16,24 16 3 0,-28-18 14 15,4 7 42-15,24 11-12 16,-23-16 14-16,23 16 16 0,0 0-10 16,0 0 31-16,-19-10 30 15,19 10 19-15,0 0-17 0,0 0 96 16,0 0 14-16,0 0-33 16,0 0-36-16,0 31-44 0,0-31-12 15,14 35-12-15,-14-35-8 16,28 34-17-16,0-10 3 0,1-6-14 15,4-6 16-15,-5-2-16 0,-1-5-6 16,-27-5 13-16,24 6 1 16,-24-6-8-16,0 0 21 0,0 0 2 15,0 0 12-15,0 0-21 0,28-3-14 16,-28 3-9-16,0 0-4 16,0 0 13-16,0 0 11 15,0 0 29-15,0 0-8 0,0 0-8 16,0 0 20-16,-33-8 45 15,5 8 10-15,-4 8-46 0,4 5-30 16,-5 3-9-16,4-6-4 0,1 4-5 16,28-14-21-16,-33 16-144 15,6-3-186-15,27-13-172 0,-29 5-76 16</inkml:trace>
  <inkml:trace contextRef="#ctx0" brushRef="#br0" timeOffset="484">1264 3405 755 0,'0'0'204'0,"0"0"-50"15,0 0 2-15,0 0-64 0,0 0 172 16,0 0-51-16,0 0-33 16,-9 34-16-16,4 3-54 0,5 3-19 15,5 5-11-15,-5 3 3 16,5 2-12-16,-5 0 8 0,4 0-35 16,-8 1-19-16,-1-3-14 15,0-9-4-15,-4-1-3 16,5-7 0-16,-2-4-4 0,2-6 15 15,4-21-18-15,-10 18-15 0,10-18-127 16,0 0-93-16,0 0-111 16,0 0-102-16,0 0-75 0,0 0-2 15</inkml:trace>
  <inkml:trace contextRef="#ctx0" brushRef="#br0" timeOffset="1011">1748 3412 619 0,'0'0'60'0,"0"0"60"16,0 0-8-16,9 32 7 0,-9-32 9 15,-9 30 0-15,9-30-51 0,-28 34-23 16,-5-11-10-16,0-1 15 16,0-6-20-16,-9 3 44 0,0-4-13 15,5-1-29-15,-2-1-3 16,6-3-27-16,6-2-14 16,27-8 29-16,0 0-2 0,-28 11-15 15,28-11 8-15,0 0 28 0,0 0-2 16,0 0 0-16,0 0-30 15,0 0-5-15,0 0-18 0,0 0 5 16,0 0 5-16,0 0 8 16,0 0 24-16,0 0 7 0,0 0-2 15,5 26 22-15,-5-26 19 0,18 29 4 16,0 1 6-16,6-1-15 16,-1 0 16-16,6 0-31 15,-6 1-13-15,1 1-5 0,-1-2-12 16,-4-2-18-16,4-3-8 15,-23-24-2-15,23 21 0 0,-23-21 11 16,0 0-3-16,19 21-16 0,-19-21 1 16,0 0-6-16,0 0-23 15,0 0-77-15,0 0-48 0,0 0-138 16,0 0-151-16,0 0-192 16</inkml:trace>
  <inkml:trace contextRef="#ctx0" brushRef="#br0" timeOffset="1309">1870 3781 1727 0,'23'5'245'0,"1"1"-48"16,-1-1-22-16,0-3-39 16,-4 1-46-16,4-3-51 15,1-3-25-15,-1 3-2 0,-23 0-3 16,24 0-6-16,-24 0-11 16,0 0-69-16,0 0-41 0,0 0-81 15,0 0-94-15,0 0-134 0,0 0-22 16,0 0 41-16,0 0 81 15</inkml:trace>
  <inkml:trace contextRef="#ctx0" brushRef="#br0" timeOffset="1500">1837 3935 941 0,'0'0'156'16,"0"0"87"-16,28-3-14 15,0-2 3-15,0-4-44 0,1 4-75 16,3 3-47-16,1-1-38 0,-5-2-13 16,5 2-15-16,-9-2-93 15,-24 5-172-15,23-3-96 0,-23 3-130 16</inkml:trace>
  <inkml:trace contextRef="#ctx0" brushRef="#br0" timeOffset="1820">2376 3450 1158 0,'0'0'66'0,"0"0"140"0,0 0 74 16,0 0 24-16,0 0-69 15,0 0-60-15,14 34-42 0,0-2-42 16,-9 2-4-16,-1 4-20 16,1-2-20-16,0 4-15 0,-5 0-8 15,0-3-12-15,0-8-9 0,0 0-3 16,0-7 4-16,0-22 12 16,5 26-11-16,-5-7-5 15,0-19-18-15,0 0-79 0,0 0-88 16,0 0-90-16,0 0-173 15,0 0-79-15,0 0-18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3T05:40:07.93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6148 143 769 0,'0'0'156'15,"0"0"65"-15,0 0 37 0,0 0-3 16,0 0-55-16,0 0-60 16,0 0-39-16,0 0 65 15,0 0-2-15,0 21-36 0,0 10-33 16,0 6-39-16,0 5-11 16,9 1-13-16,-9-1-15 0,0-2-7 15,10-3-10-15,-6-5-4 0,1-3-1 16,0-5-109-16,-5 0-168 15,0-24-152-15,-5 29-61 0,0-5-17 16,-9 3 46-16</inkml:trace>
  <inkml:trace contextRef="#ctx0" brushRef="#br0" timeOffset="352">5831 700 733 0,'-23'-27'159'0,"23"27"-16"16,0 0 3-16,0 0-1 0,-23-27-46 16,23 27-28-16,0 0-2 15,-20-26 19-15,20 26 21 0,0 0-45 16,0 0-30-16,0-29-29 0,0 29-12 15,24-22 11-15,14 8-4 16,-14 11-4-16,4 3-11 16,0 6 23-16,-28-6 1 0,0 0 30 15,19 30 58-15,-15-1 17 16,-4-29-33-16,-27 40-15 0,-6-9-19 16,-6-1-27-16,6-3-4 15,0-9-31-15,-4 0 8 0,4-2-200 16,4-5-171-16,6-3-138 0,-5-3-9 15</inkml:trace>
  <inkml:trace contextRef="#ctx0" brushRef="#br0" timeOffset="1147">5554 200 772 0,'0'0'133'16,"0"0"-7"-16,0 0-49 0,0 0 85 16,0 0 19-16,-5 24-25 0,5 5-35 15,0 3-20-15,-5 5-26 16,5 3 63-16,5 0-94 0,-5-6 5 15,0-5-21-15,5-2-24 16,-5-3-4-16,0-24 4 0,-5 26 34 16,5-26-23-16,0 0-32 15,-33 22 10-15,0-12-5 0,5-4-54 16,-1-3 0-16,1-6-10 16,9-8 4-16,19 11 13 0,-28-17 35 15,28 17-4-15,-19-24 8 0,19 24 49 16,0 0-48-16,0 0-1 15,0 0 24-15,0 0-13 16,0 0 28-16,0 0 38 0,0 0 5 16,0 0-12-16,0 0 7 15,10 24-18-15,-10-24-8 0,4 31-15 16,-4-7 34-16,0-24-34 16,0 24 14-16,0-24-3 0,-14 21-14 15,14-21 4-15,-23 18-12 0,23-18-5 16,-33 11 9-16,33-11-9 15,-29 0 0-15,29 0 24 0,-19-8-37 16,19 8 13-16,0 0 0 16,-14-30-11-16,4 12 11 0,10 18 6 15,0-24-21-15,0 24 6 16,0 0 17-16,0 0-33 16,0 0 25-16,0 0 4 0,0 0-7 15,0 0 11-15,0 0 11 16,24 30-14-16,-15-7-2 0,-3 4 2 15,-12-1 30-15,-7-2-31 0,-7 0-4 16,-7 0-4-16,-12-6 35 16,-7-2-52-16,-7-3-14 0,2-4-12 15,-6-2 26-15,0-7 2 16,1 0 13-16,4-5 19 0,5-8-13 16,0-3 0-16,9 0 27 15,5-5-9-15,9-5 6 0,6-1-1 16,3 0-4-16,15 27-19 15,-4-34-4-15,8 5 4 0,16 2-12 16,8 6-56-16,5 2-178 16,14 3-127-16,10 5-66 0,-1 5-77 15</inkml:trace>
  <inkml:trace contextRef="#ctx0" brushRef="#br0" timeOffset="1313">4955 1100 1338 0,'28'19'196'15,"1"-14"32"-15,8-8-28 0,-4-2-103 16,19-5-64-16,-9 2-94 16,4-5-260-16,-5-3-160 0</inkml:trace>
  <inkml:trace contextRef="#ctx0" brushRef="#br0" timeOffset="1549">4696 454 2195 0,'0'0'223'0,"0"0"62"0,0 0-1 16,0 0-109-16,0 0-93 16,0 0-40-16,0 0-28 0,0 0-76 15,0 0-199-15,0 0-220 0,0 0-283 16,0 0-15-16</inkml:trace>
  <inkml:trace contextRef="#ctx0" brushRef="#br0" timeOffset="2804">4224 462 688 0,'0'0'123'0,"0"0"21"0,0 0-38 16,0 0-11-16,0 0 6 16,-37 3-17-16,4 5-12 0,33-8-6 15,-33 24 9-15,4 0-64 0,29-24 30 16,-23 29-7-16,23-29-13 16,-14 36 4-16,14-36-30 0,0 31 24 15,0-31 14-15,0 0-29 16,23 35 19-16,-23-35-10 0,0 0-9 15,37 24-8-15,-37-24-9 0,0 0 43 16,0 0-16-16,0 0 8 16,0 0-36-16,0 0 5 0,0 0-5 15,0 0 18-15,-37 2-4 16,14 1 11-16,23-3 6 16,-33-3 8-16,33 3 27 0,-33-11 12 15,33 11 9-15,-29-15-35 16,29 15-2-16,-19-27 2 0,19 27-29 15,-14-37 7-15,4 1-29 0,1 0-11 16,9-2 2-16,-4-4-28 16,8-6 35-16,1 6 0 0,-1 2 10 15,-4 8 18-15,6 8-40 16,-6 24 17-16,0 0-9 0,0 0 1 16,0 0 29-16,0 0-11 15,0 0 18-15,-6 45-32 16,2-5 38-16,4 0-32 0,-5-6 20 15,5 1-1-15,-4-1-19 0,-1-5 22 16,5-2-27-16,0-27 13 16,-5 35 0-16,5-35 8 0,-19 24-18 15,19-24 13-15,-28 19-8 16,28-19 12-16,-33 13-17 0,33-13 13 16,-29 0-47-16,29 0 4 15,0 0-28-15,0 0 29 0,-27-27 1 16,27 27 26-16,0 0 3 0,0 0-3 15,0 0 20-15,0 0-19 16,0 0 3-16,0 0 0 16,0 0 56-16,0 0-28 0,0 0 11 15,0 0 1-15,0 0 41 16,0 0-9-16,0 0-2 0,0 0-25 16,0 0-12-16,0 0-17 15,-29 22 2-15,29-22-4 0,-33 13-4 16,33-13-2-16,-33 10 5 0,33-10-5 15,0 0 18-15,-28-2-90 16,28 2 37-16,0 0 6 0,0 0 21 16,0 0 8-16,0 0 0 15,0 0-22-15,0 0 6 16,0 0 12-16,0 0-5 0,0 0 22 16,0 0-13-16,0 0 11 15,0 0-6-15,0 0-5 0,0 0 9 16,-24 21-14-16,24-21 5 0,-37 19-30 15,8-9-62-15,1-4-37 16,-1-6-29-16,2-3 31 0,27 3 18 16,-39-11 48-16,12 4 15 15,27 7-4-15,0 0 31 0,0 0-5 16,-24-30 20-16,24 30 31 0,0 0-30 16,0 0 28-1,0 0 1-15,0 0 7 0,28 3 44 16,-28-3 21-16,29 29 4 0,-6 0-37 15,-9 3-27-15,-4-3-1 16,-1 0 16-16,-9 0 29 0,0-2 0 16,-9-3-2-16,9-24-52 15,-33 27-16-15,-5-6-4 0,-4-7-5 16,-6-6 4-16,-3-5-7 0,-1-3 9 16,5-6 0-16,-5-5 0 15,9-8 1-15,6 0-24 0,4-5 19 16,9-5-3-16,0-2 1 15,10-1 2-15,4-2 7 16,10-1-21-16,10 3 11 0,0 0 2 16,9 3-22-16,8 3 33 15,6 2-13-15,6 2-5 0,3 0-227 16,0 1-120-16,6-3-60 0,-1 5-90 16</inkml:trace>
  <inkml:trace contextRef="#ctx0" brushRef="#br0" timeOffset="3049">4493 80 1275 0,'0'0'109'15,"0"0"110"-15,0 0 45 0,0 0 1 16,-9 21-82-16,-10 3-104 0,-24 0-30 16,-9 2-36-16,-9 2 8 15,-5-4-44-15,-5 2-233 0,-9-2-198 16,0-1-143-16</inkml:trace>
  <inkml:trace contextRef="#ctx0" brushRef="#br0" timeOffset="3715">2376 569 1056 0,'0'0'146'0,"0"0"73"16,0 0-18-16,0 0-91 15,0 0-9-15,0 0-35 0,0 0-58 16,24 14 15-16,-24-14-33 16,0 0-33-16,0 0-43 0,38-33-14 15,-5-1-38-15,-10 1 19 16,10 4 54-16,-5 3 17 0,1 5 21 15,-1 2 15-15,0 9 8 0,-28 10-29 16,38-11 60-16,-5 6-36 16,-9 7 15-16,-24-2 0 0,28 5-24 15,-28-5 10-15,0 0-5 16,0 0 43-16,0 0-13 16,0 0 48-16,5 27 8 0,-5-27 0 15,-29 35 9-15,29-35-30 16,-56 40 0-16,4-9-7 0,5-5-1 15,-5-2-34-15,0-4-22 0,5-4 32 16,0 0-26-16,4-8 29 16,1 2-21-16,9-7 0 0,33-3-6 15,-28 3 26-15,28-3 53 16,0 0-49-16,0 0-10 0,0 0-20 16,0 0-17-16,0-30 24 15,0 30 9-15,0 0-9 16,0 0-33-16,0 0 22 0,0 0 15 15,23-18-25-15,-23 18 30 0,0 0 36 16,0 0 72-16,0 0-14 16,10 29 12-16,-15-2-6 0,5-27-24 15,-19 37-25-15,-5-10-28 16,1-6-14-16,-5-6-21 0,-1-1 0 16,1-7-28-16,0-1-78 0,28-6-145 15,-38 3-144-15,38-3-115 16,-28-11 18-16</inkml:trace>
  <inkml:trace contextRef="#ctx0" brushRef="#br0" timeOffset="3896">2452 298 2093 0,'0'0'66'0,"23"-8"56"0,-23 8 42 15,0 0-67-15,0 0-39 16,0 0-41-16,0 0-115 0,0 0-265 16,0 0-249-16,0 0-106 15</inkml:trace>
  <inkml:trace contextRef="#ctx0" brushRef="#br0" timeOffset="4123">2089 170 1772 0,'0'0'209'0,"0"0"3"0,0 0-99 16,0 0-52-16,0 0-42 15,0 0 16-15,-10 33-27 16,6 4 4-16,-6 8-34 0,1 0-149 15,-10 3-113-15,-5-6-125 16,1 0-56-16,-1-5-15 0</inkml:trace>
  <inkml:trace contextRef="#ctx0" brushRef="#br0" timeOffset="4484">1848 457 818 0,'0'0'60'16,"0"0"42"-16,0 0 48 15,19 35 15-15,-9-9-60 0,-10-26-26 16,-5 34-41-16,5-34-7 0,-19 28-48 16,19-28 43-16,-28 21-90 15,28-21 23-15,-29 8-20 0,29-8-8 16,0 0-73-16,-28-8 59 15,28 8 41-15,0 0 25 0,-23-37 29 16,13 4 5-16,10 33 56 16,-9-26 36-16,9 26 13 15,0 0 9-15,0 0-51 0,0 0 92 0,0 0-15 16,-33 18-28-16,4 6-50 16,1 3 14-16,5 3-62 15,4-1-13-15,0 0-3 0,19-29-15 16,-24 26-150-16,24-26-159 15,0 0-179-15,-28 17-51 0</inkml:trace>
  <inkml:trace contextRef="#ctx0" brushRef="#br0" timeOffset="4685">1730 135 1796 0,'29'-2'86'16,"-29"2"-6"-16,19 5 120 16,-19-5-86-16,0 0-35 0,0 0-54 15,0 0-2-15,23 8-36 0,-23-8-183 16,0 0-165-16,0 0-120 16,0 24-49-16</inkml:trace>
  <inkml:trace contextRef="#ctx0" brushRef="#br0" timeOffset="4971">1476 319 790 0,'0'0'128'16,"-5"29"100"-16,5-29-2 0,10 35-60 15,-1-9-29-15,-9-26 3 16,9 35-12-16,-4-14 7 0,-5-21-47 15,-14 27-55-15,14-27 12 16,-28 18-37-16,-1-7 6 0,6-6-21 16,23-5 37-16,-28-5-30 0,28 5 20 15,-24-14 24-15,24 14-12 16,-9-29-17-16,9 3-19 16,9-3-17-16,0-1 24 0,6 6-98 15,-1-2-75-15,-14 26-178 16,19-26-89-16,-19 26-76 0</inkml:trace>
  <inkml:trace contextRef="#ctx0" brushRef="#br0" timeOffset="5503">1019 338 1110 0,'0'0'160'16,"0"0"-12"-16,0 0 148 15,0 0-84-15,0 0-83 0,0 0-35 16,-19 31-29-16,19-31-33 0,0 30 12 16,0-30-28-16,0 0 6 15,0 0-22-15,28 24 22 0,-28-24-29 16,0 0 17-16,33 5-23 15,-33-5 19-15,24-5-31 16,-24 5 25-16,0 0 0 0,18-30 7 16,-18 30-11-16,15-31 4 0,-15 31 5 15,4-27-14-15,-4 27 2 16,0 0-3-16,0 0 2 0,0 0 11 16,0 0-19-16,-23 34 16 15,4 6 0-15,5 3 7 0,4-1-17 16,1 4 31-16,-5-3-7 15,4-1 5-15,-4-5 11 0,-5-5-3 16,19-32-6-16,-33 32-21 0,5-11 23 16,28-21-17-16,-38 10 24 15,10-7 31-15,28-3-18 16,-33-13-21-16,33 13 17 0,-19-40-39 16,14 0 18-16,10 1-37 15,9-3 36-15,5-2-14 0,0 7-23 16,9 3 30-16,-4 1-17 15,4 7-124-15,-28 26-115 0,38-29-189 16,-38 29-104-16,33-24-69 0</inkml:trace>
  <inkml:trace contextRef="#ctx0" brushRef="#br0" timeOffset="5912">736 267 955 0,'0'0'263'16,"0"0"88"-16,-5 28-36 15,5-28-47-15,-9 38-91 0,4-7-58 16,0-4-34-16,-9 2-40 16,-5-2-7-16,-4-1-27 0,-6-2 16 15,1 0-39-15,0-3 20 16,-5-5-16-16,4-5 12 0,1-3-21 15,28-8-17-15,-28 3-26 16,28-3-24-16,0 0-58 0,0 0 29 16,-24-28 62-16,24 28 16 15,-9-26 18-15,9 26-5 0,0 0-6 16,0 0 32-16,0 0 3 16,0 0-7-16,0 0 29 0,0 0 5 15,28 21 27-15,-28-21-1 0,14 36 12 16,-9-7-9-16,-5-3-8 15,0-26-32-15,-24 32-1 0,1-8-15 16,-1-3-7-16,-4-8-109 16,-5-2-103-16,5-3-114 0,-1-5-85 15,29-3 14-15,-37-14 1 16</inkml:trace>
  <inkml:trace contextRef="#ctx0" brushRef="#br0" timeOffset="6136">608 0 1220 0,'0'0'149'0,"0"0"82"16,0 0-21-16,0 0-38 0,0 0 14 0,29-5-21 15,-29 5-76 1,28 16-35-16,-28-16-43 0,19 32 16 15,-5-6-27-15,-9 0 0 0,-5-2-190 16,0-24-174-16,-29 38-223 16,1-3-46-16</inkml:trace>
  <inkml:trace contextRef="#ctx0" brushRef="#br0" timeOffset="6348">142 327 864 0,'19'8'98'15,"-19"-8"1"-15,28 19 29 16,-28-19-9-16,33 32-39 0,-14-9-10 16,-19-23-43-16,9 35-30 15,-4-6-31-15,-5-29-151 0,-19 32-83 16,-5-9-39-16,-4-6 2 0</inkml:trace>
  <inkml:trace contextRef="#ctx0" brushRef="#br0" timeOffset="6492">0 505 1419 0,'0'0'188'15,"0"0"-17"-15,0 0-35 0,0 0-75 16,0 0-40-16,0 0-157 0,0 0-230 15,19-27-38-15,-19 27-70 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3T05:40:18.68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1041 141 579 0,'0'0'110'15,"0"0"2"-15,0 0 13 0,24 6 12 16,-24-6-12-16,0 0 40 0,0 0-21 15,0 0 27-15,0 0-29 16,0 0 6-16,0 0 2 0,0 0-29 16,0 0-86-16,0 0 3 0,-24 0-38 15,-9-6 0-15,10 4 5 16,-5-3-49-16,4 0 4 0,24 5 20 16,-25-6-38-16,25 6-3 15,0 0 4-15,0 0-2 0,0 0 4 16,-4-21 31-16,4 21 2 15,0 0 2-15,34-13 6 0,-15 10 0 16,5 6 5-16,-24-3 9 0,27 13 19 16,-27-13-5-16,19 24 6 15,-9-3 30-15,-6 6 56 0,-4-4 0 16,-9 2 10-16,0 2 7 16,-6-1-8-16,-3 0-32 0,-6-5-48 15,-9 4-10-15,-6-6-13 0,2-3 1 16,-5 0 2-16,-1-5-146 15,5-6-140-15,0-5-129 16,0 0-63-16,14-5-65 0</inkml:trace>
  <inkml:trace contextRef="#ctx0" brushRef="#br0" timeOffset="277">568 0 857 0,'0'0'61'0,"0"0"151"0,0 0 67 16,0 0-23-16,5 24-59 15,-1-1 0-15,2 8-33 0,-2-4-19 16,1 2-48-16,-5-3-40 0,0 0-8 15,-5-1-12-15,-9-4-16 0,14-21-13 16,-38 24-147-16,5-5-166 16,0-8-159-16,0-1-80 0,0-5-22 15</inkml:trace>
  <inkml:trace contextRef="#ctx0" brushRef="#br0" timeOffset="473">289 195 876 0,'0'0'307'15,"0"0"86"-15,0 0-67 0,0 0-73 16,-14 22-19-16,-9 2-65 0,-1-3-68 16,0 3-48-16,-4-3-28 0,-1 3-15 15,1-5-61-15,-11 0-209 16,2-3-219-16,-6-6-152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3T05:40:21.42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160 156 239 0,'0'0'0'15,"0"0"-12"-15,0 0-7 0,0 0 11 16,0 0-19-16,0 0 0 0,0 0-7 15,0 0-8-15</inkml:trace>
  <inkml:trace contextRef="#ctx0" brushRef="#br0" timeOffset="1459">146 241 436 0,'0'0'99'0,"0"0"6"15,0 0-29-15,0 0-14 0,0 0-16 16,0 0 3-16,0 0 7 15,0 0 13-15,0 0-20 16,0 0-40-16,0 0 4 0,0 0 9 16,0 0 10-16,0 0-8 0,24 0-21 15,-24 0-3-15,28-9 12 16,-5 2 20-16,-23 7-17 0,29-19-27 16,-29 19 12-16,23-26 0 0,-9 2 29 15,-4 2-25-15,-10 22-4 16,9-35-18-16,-9 6 5 0,0 29 30 15,-4-30-22-15,4 30-4 0,-19-24-16 16,19 24 13-16,-29-14 8 16,6 12 17-16,23 2-24 15,-28 13-12-15,4 6 19 0,0 6 32 16,10 4 35-16,0 8 8 0,0-4 50 16,5-2-2-16,-1 7 6 15,1 0 15-15,4-6-20 0,-4 5-20 16,-1-2-17-16,1 0 49 0,-1-1-29 15,1-1-40-15,-1-1-27 16,6-6-16-16,-6-4-5 0,10-22 1 16,-9 24-6-16,9-24-14 0,0 0 13 15,0 0-1-15,0 0-29 16,0 0-114-16,0 0-214 16,0 0-98-16,0 0 43 0,0 0-11 15</inkml:trace>
  <inkml:trace contextRef="#ctx0" brushRef="#br0" timeOffset="1688">9 407 813 0,'0'0'161'0,"0"0"60"16,38-8-2-16,-10 0-20 0,1 0-32 15,4 3-29-15,0-1-23 0,0 4-17 16,4-4-37-16,1 1-27 16,0 0-13-16,-5-1-21 0,0 4 4 15,-5-2 15-15,-28 4-175 0,0 0-207 16,19-5-220-16</inkml:trace>
  <inkml:trace contextRef="#ctx0" brushRef="#br0" timeOffset="1979">457 386 1269 0,'0'0'260'0,"0"0"-13"0,0 0-76 15,0 0-97-15,0 0-45 0,0 0-20 16,0 0 85-16,0 0-1 16,0 0-55-16,-19 24-25 0,5-1 4 15,5 2 0-15,4-1 8 16,0 2-5-16,5-26-11 0,-4 27-9 16,4-27-10-16,0 0-45 15,-5 28-197-15,5-28-159 0,0 0-87 16,0 0 5-16</inkml:trace>
  <inkml:trace contextRef="#ctx0" brushRef="#br0" timeOffset="2183">556 32 1420 0,'0'0'261'0,"10"-24"68"0,-10 24-55 16,0 0-95-16,0 0-74 0,0 0-65 16,0 0-21-16,0 0-11 15,0 0-41-15,0 0-175 0,0 0-256 16,0 0-145-16</inkml:trace>
  <inkml:trace contextRef="#ctx0" brushRef="#br0" timeOffset="2500">655 70 1047 0,'0'0'32'0,"0"0"133"16,0 0 62-16,0 0-69 0,10 42 12 15,-6 2-20-15,-8-4-54 16,-1 2 8-16,0-2-52 0,0 0-22 16,-4-1-3-16,4-5 4 0,1-5-28 15,-1 2-9-15,5-31 9 16,0 33 10-16,0-33-6 16,5 30-3-16,-5-30 0 0,0 0 11 15,0 0-74-15,28 33-109 0,-28-33-82 16,33 5-58-16,-5-8-19 15,-28 3-11-15,28-14-15 0</inkml:trace>
  <inkml:trace contextRef="#ctx0" brushRef="#br0" timeOffset="2967">910 428 877 0,'0'0'46'16,"0"0"9"-16,0 0-3 16,28-11 12-16,-28 11-51 0,0 0 4 15,24-10-25-15,-24 10 15 0,0 0 2 16,0 0-14-16,0 0-1 16,0 0 15-16,28-19 3 0,-28 19-15 15,0 0-4-15,23-24-3 0,-23 24 24 16,0 0-14-16,15-29 10 15,-15 29-17-15,0 0-3 0,4-22 48 16,-4 22-10-16,0 0-40 16,0 0 12-16,0 0-4 0,0 0 22 15,0 0-10-15,0 0-19 16,-33 0-11-16,33 0 31 0,-33 10-12 16,33-10 9-16,-28 19 27 15,28-19 14-15,-33 25 35 0,33-25-54 16,-24 32 16-16,24-32-25 0,-18 29-5 15,18-29 59-15,0 35 5 16,0-35 9-16,9 27-29 0,-9-27-12 16,28 24 3-16,1-8-21 0,4-8-8 15,0 1-1-15,4-7-1 16,-8 3 1-16,-1-2-13 0,-28-3-6 16,0 0-61-16,23-5-173 15,-23 5-122-15,0 0-102 0</inkml:trace>
  <inkml:trace contextRef="#ctx0" brushRef="#br0" timeOffset="3735">1197 329 580 0,'0'0'129'16,"0"0"11"-16,0 0 7 0,0 0-14 15,0 0-91-15,0 0-7 0,0 0-58 16,0 0 30-16,5-21-1 16,-5 21 3-16,0 0-1 0,0 0-22 15,19-16 20-15,-19 16-25 0,0 0 7 16,23-3 0-16,-23 3 33 15,0 0-21-15,0 0 5 16,19 24 9-16,-9-2 61 0,-10-22 26 16,0 32-67-16,-5-6 38 0,5-26 1 15,-9 35-36-15,-1-5 20 16,10-30-44-16,-14 26-1 0,14-26 11 16,0 0-9-16,0 0-18 0,0 0 4 15,0 0 26-15,0 0 59 16,-19 24 43-16,19-24-14 0,0 0-24 15,0 0-33-15,0 0-23 0,0 0-15 16,0 0-22-16,10-21-6 16,13-5-17-16,-4-2-18 0,9-1 10 15,1 8 21-15,-6 0 2 16,5 5 21-16,-9 2-10 0,-19 14-13 16,0 0-1-16,0 0-4 15,24-11 8-15,-24 11-6 0,23 0 24 16,-23 0-8-16,0 0 4 0,0 0-4 15,19 11-9-15,-19-11 1 16,24 22 11-16,-24-22 23 0,14 27-11 16,-9-6 7-16,-5-21-4 0,0 31 5 15,0-3 7-15,-5-7 1 16,5-21-9-16,-5 29-10 0,5-29-9 16,-4 24 6-16,4-24 15 15,0 0-24-15,0 0 4 0,0 0-1 16,0 0 12-16,0 0 50 0,0 0 4 15,0 0-19-15,0 0-21 16,0 0-21-16,0 0-8 0,0 0 6 16,0 0-3-16,0 0-3 0,0 0-7 15,0 0-3-15,0 0 10 16,0 0 3-16,0 0 3 0,0 0-10 16,0 0-44-16,0 0-50 0,0 0-41 15,0 0-68-15,0 0-90 16,0 0-126-16,0 0-77 15</inkml:trace>
  <inkml:trace contextRef="#ctx0" brushRef="#br0" timeOffset="4367">1805 428 930 0,'0'0'133'0,"0"0"-16"0,0 0 4 15,0 0-81-15,10-24 8 16,-10 24-55-16,0 0 18 16,0 0-22-16,5-21 5 0,-5 21 11 15,0 0 1-15,-10-21-17 0,10 21 3 16,0 0 5-16,0 0 9 15,0 0 1-15,-19-16-45 0,19 16 21 16,-28-6 14-16,4 12 14 16,24-6 12-16,-28 18-15 0,28-18-22 15,-28 29 49-15,28-29-17 0,-19 33 38 16,10-6-5-16,9-27 1 16,0 29 27-16,0-29-43 0,0 0-12 15,18 29 10-15,-18-29-5 0,38 21 1 16,-14-9-27-16,-24-12-3 15,33 0 21-15,-33 0-21 0,33-9 21 16,-33 9-21-16,0 0 0 16,23-27 3-16,-9 1-14 0,-14 26-7 15,5-34 42-15,-5 6-29 0,0 4 1 16,0 24 7-16,-5-26-3 16,5 26-13-16,0 0 6 0,0 0 7 15,0 0 0-15,0 0-27 0,0 0 24 16,0 0 20-16,0 0 39 15,0 0-7-15,5 26 32 0,0 1-8 16,0 1-3-16,-1-5-9 16,6 1 9-16,-6 0-20 0,6-2-18 15,-10-22-16-15,9 24-10 16,-9-24-3-16,0 0 10 0,14 24-3 16,-14-24-1-16,0 0-6 0,0 0-100 15,0 0-110-15,0 0-135 16,0 0-54-16,0 0-4 0,33-5-60 15</inkml:trace>
  <inkml:trace contextRef="#ctx0" brushRef="#br0" timeOffset="5043">2046 357 711 0,'0'0'135'0,"9"-28"-1"15,-9 28 35-15,0 0 14 16,0 0-53-16,10-27-60 0,-10 27-25 16,0 0 4-16,0 0 25 0,0 0-1 15,28 6-4-15,-28-6 7 16,0 0-10-16,28 32-1 0,-14-5-28 16,-4-3 29-16,-10-24-36 0,5 29-14 15,-5-29-10-15,4 36 25 16,-4-15-4-16,0-21 13 15,0 0-50-15,-9 29-2 0,9-29 2 16,0 0 12-16,0 0 12 0,-24 24-3 16,24-24 2-16,0 0-7 15,0 0-3-15,0 0-9 0,0 0 15 16,0 0-39-16,-9-24 1 0,14 0-5 16,-5 24 1-16,23-37 3 15,-4 12 20-15,-19 25 4 0,33-27 23 16,-33 27-13-16,33-21-25 0,-33 21 21 15,24-10-18-15,-24 10 10 16,0 0 8-16,0 0 9 16,0 0-20-16,23 31 30 0,-13-4-26 15,-10-27-11-15,0 38 18 0,4-12 0 16,-4-26 17-16,0 33-23 16,0-33 0-16,-4 27 0 0,4-27 16 15,0 0-7-15,0 0 16 0,0 0-19 16,0 0 8-16,0 0-15 15,0 0 18-15,0 0-16 0,0 0 16 16,37-27-29-16,-4-3-32 0,0-1 24 16,-4 1 20-16,-1 3-6 15,-28 27 4-15,28-29 5 16,-28 29 3-16,0 0 15 0,0 0-31 16,0 0 41-16,0 0 12 0,0 0-3 15,0 0 10-15,19 26 12 16,-14-2-4-16,4 1-18 0,-9-25-16 15,0 29-15-15,0-29 8 0,5 29-1 16,-5-29-5-16,0 0-123 16,0 0-163-16,0 0-116 0,0 0-22 15,0 0-80-15</inkml:trace>
  <inkml:trace contextRef="#ctx0" brushRef="#br0" timeOffset="5487">2706 436 904 0,'0'0'86'0,"0"0"11"0,0 0 50 15,23 0 80-15,-23 0-8 16,29 2-77-16,-29-2-53 0,33 0-33 16,-5 3-32-16,-4 1-9 0,-1-1 13 15,-23-3-9-15,24 0-5 16,-24 0-30-16,23-10 16 0,1 5 8 15,-24 5 13-15,23-13-21 0,-23 13-14 16,19-24-15-16,-9 3-27 16,-6-3 21-16,1 2 10 15,-5 22 6-15,-9-24 10 0,9 24-9 16,-24-16 23-16,-4 11-2 0,-5 8-7 16,0 2-18-16,-10 11 18 15,6-1 32-15,8 8 40 0,6-2 0 16,4 0 52-16,5 3 30 0,9 0-18 15,5 1-7-15,5-4-12 16,9 0-37-16,-14-21-29 0,33 27-27 16,0-10-8-16,0-4 2 0,9-2 9 15,-4-6-14-15,0-3-6 16,0-2-11-16,-1 0 4 16,1 0 4-16,-5-2-53 0,-5-3-53 15,-9-3-46-15,-19 8-66 0,0 0-126 16,28-11-97-16,-28 11-71 15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3T05:40:28.54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3330 401 547 0,'0'0'110'0,"0"0"30"0,0 0-13 16,0 0-23-16,0 0 24 15,0 0-44-15,0 0-50 0,0 0 13 16,0 0 23-16,0 0-50 0,0 0-7 16,0 0-10-16,0 0 13 15,0 0-5-15,0 0-21 0,0 0 5 16,0 0-1-16,0 0-5 0,0 0 22 16,0 0-11-16,0 0 0 15,0 0-20-15,0 0 61 16,0 0-50-16,0 0 6 0,0 0 3 15,0 0-13-15,0 0-3 0,0 0-46 16,0 0 19-16,0 0 8 16,0 0 9-16,0 0 7 0,0 0 11 15,0 0 26-15,0 0-26 0,0 0-3 16,0 0 16-16,0 0 15 16,0 0 23-16,0 0-19 0,0 0-11 15,0 0-10-15,0 0-9 0,0 0 10 16,0 0 2-16,0 0-27 15,0 0 29-15,0 0 1 0,0 0 12 16,0 0-28-16,0 0-8 16,0 0 21-16,0 0 8 15,0 0-21-15,0 0-2 0,0 0-1 16,0 0 4-16,0 0 22 0,0 0 4 16,0 0-43-16,0 0 19 15,0 0-1-15,0 0 18 0,0 0-8 16,0 0-2-16,0 0-19 0,0 0 21 15,0 0-5-15,0 0-4 16,0 0-3-16,0 0 15 0,0 0-4 16,0 0 8-16,0 0-38 15,0 0 32-15,0 0 10 0,0 0-16 16,0 0 11-16,0 0-22 16,0 0 4-16,0 0 16 0,0 0-18 15,0 0-3-15,0 0-14 0,0 0 1 16,0 0 10-16,0 0-19 15,0 0-5-15,0 0 24 0,0 0-17 16,0 0 24-16,0 0-1 0,0 0-1 16,0 0 4-16,0 0 6 15,0 0 0-15,0 0 25 0,0 0-38 16,0 0 15-16,0 0-13 0,0 0 24 16,0 0-13-16,0 0-38 15,0 0-70-15,0 0-27 0,0 0-36 16,0 0 4-16,0 0 19 15,0 0-3-15</inkml:trace>
  <inkml:trace contextRef="#ctx0" brushRef="#br0" timeOffset="743">3325 375 635 0,'0'0'114'0,"0"0"-43"16,0 0-25-16,0 0-15 0,0 0-17 15,0 0-14-15,0 0 2 16,0 0-2-16,0 0 6 0,0 0 13 15,0 0-23-15,0 0 45 0,0 0 16 16,0 0-6-16,0 0-24 16,0 0 10-16,0 0-5 0,0 0 0 15,0 0-19-15,0 0 21 16,0 0-30-16,0 0 6 0,0 0 8 16,0 0-3-16,0 0 6 15,0 0-21-15,0 0-13 0,0 0 34 16,0 0-13-16,0 0-20 0,0 0 0 15,0 0 8-15,0 0 0 16,0 0-2-16,0 0-7 0,0 0 13 16,0 0-5-16,0 0 8 0,0 0 15 15,0 0-34-15,19 31 16 16,-19-31 14-16,5 27 29 16,-5-27 9-16,0 0 25 0,0 29-7 0,0-29 28 15,0 0 3-15,0 0 21 16,0 0-3-16,0 0-15 15,-9 21-35-15,9-21-28 0,-24 11-4 16,24-11-8-16,0 0-3 0,-24 5 27 16,24-5 7-16,0 0 11 15,0 0-35-15,0 0-39 0,0 0-41 16,0 0 30-16,5-21-12 0,-5 21 11 16,28-22-6-16,-4 12 13 15,-5 2 1-15,-19 8-9 0,23-5-4 16,-23 5 12-16,24 0-10 0,-24 0 14 15,0 0 4-15,0 0 15 16,14 29 8-16,-9-5-9 16,-15-3-6-16,-8 0 12 0,-1 3-11 15,-10 0 48-15,-4 0-1 0,0 0-23 16,-4 1-4-16,-1-7-5 16,5 0-11-16,0-4-5 0,5-4-23 15,28-10-137-15,-29 6-135 0,29-6-132 16,0 0-45-16,-28-8 33 15</inkml:trace>
  <inkml:trace contextRef="#ctx0" brushRef="#br0" timeOffset="932">3236 119 967 0,'0'0'111'15,"28"-21"39"-15,0 8 5 0,1 5-46 16,4 2-60-16,-5 1-2 16,-4 0-42-16,-24 5 0 0,28-8-168 15,-28 8-85-15,0 0-136 0</inkml:trace>
  <inkml:trace contextRef="#ctx0" brushRef="#br0" timeOffset="1159">2972 111 830 0,'0'0'159'16,"0"0"46"-16,9 26 25 0,-4 9-67 15,0 9 10-15,-1 6-31 16,-4-2-61-16,0-1-35 0,0-2-30 15,-4-2-16-15,-6-3-146 0,-4-6-149 16,0-2-88-16,-5-8-28 16,19-24-398-16</inkml:trace>
  <inkml:trace contextRef="#ctx0" brushRef="#br0" timeOffset="1352">2863 528 875 0,'0'0'291'0,"0"0"19"16,-18 21-6-16,-11 3-57 0,6 3-56 15,-1 0-68-15,-4-3-58 16,-5 0-27-16,0-3-34 16,5-5-88-16,-5 0-174 0,4-5-186 15,0-1-93-15,1-7-17 0</inkml:trace>
  <inkml:trace contextRef="#ctx0" brushRef="#br0" timeOffset="1592">2499 441 798 0,'24'-8'124'0,"-24"8"81"15,24 5 79-15,-1 6 17 16,-23-11-34-16,25 26-32 0,-6-2-64 16,-10 0-54-16,-4-3-24 0,-5 0-34 15,-5 3-16-15,-4-5-11 0,9-19-32 16,-33 24-116-16,3-5-214 16,2-3-187-16,-5-10-66 0,0-4 5 15</inkml:trace>
  <inkml:trace contextRef="#ctx0" brushRef="#br0" timeOffset="1819">2306 0 853 0,'0'0'267'16,"0"0"-4"-16,-14 40 9 0,0 2-20 15,4 3-33-15,1 5-42 0,4 4-59 16,1 0-26-16,4-4-54 16,-5 2-16-16,0-6 5 0,-4 1-22 15,-5-4-86-15,-1-6-203 16,-3-5-223-16,-1-6-107 0</inkml:trace>
  <inkml:trace contextRef="#ctx0" brushRef="#br0" timeOffset="2044">2052 390 809 0,'0'0'180'0,"0"0"58"0,0 0 107 15,9 32-51-15,5 0-43 16,-9 5-26-16,0-3-81 0,-5 4-47 15,-5-4-58-15,-5 1-13 16,1-3-7-16,-10-2-33 0,-4-1-213 16,23-29-160-16,-43 29-145 0,10-13-65 15</inkml:trace>
  <inkml:trace contextRef="#ctx0" brushRef="#br0" timeOffset="2319">1816 465 803 0,'0'0'135'0,"28"24"38"16,-28-24 47-16,28 31-68 0,-28-31-40 16,24 38-24-16,-24-38-33 0,5 34-11 15,-5-34 0-15,-14 29-26 16,14-29-31-16,0 0 23 0,-33 22-3 15,33-22-7-15,0 0-51 0,-29 6 27 16,29-6-3-16,0 0 27 16,-4-25-19-16,4 25-74 0,9-35-23 15,10 9-47-15,-19 26-18 16,14-27-46-16,0 6-120 0</inkml:trace>
  <inkml:trace contextRef="#ctx0" brushRef="#br0" timeOffset="2859">1566 510 1400 0,'0'0'235'0,"0"0"-35"0,0 0-75 15,0 0-74-15,0 0-18 16,0 0-27-16,0 0 5 0,0 0 1 16,0 0 5-16,0 0-15 0,0 0 4 15,0 0-20-15,0 0 14 16,0 0 12-16,0 0-6 0,0 0-11 16,0 0-17-16,0 0 18 0,0 0-12 15,28 13 3-15,-28-13-6 0,0 0 8 16,0 0 7-16,0 0 14 15,14-29-5-15,-14 29-5 0,0 0 0 16,0 0 7-16,0 0-7 16,0 0 3-16,0 0 12 0,0 0 6 15,0 0 8-15,-33 34-1 16,5-2 28-16,5 2 47 0,-1-1 0 16,0-1-11-16,6-3-10 0,-6 1-11 15,-4-7-12-15,-1-1-23 16,-4-4-12-16,5-7-3 0,0-4-24 15,-10-1 7-15,10-3 22 0,4-3 35 16,1-9-20-16,23 9-23 0,-24-15-6 16,24 15 6-16,-23-35-5 15,8-2-16-15,11 0-6 0,4 0 9 16,0-1 5-16,9 3-9 16,-4 4-78-16,9 1-94 0,0 4-85 15,-4-1-144-15,4 3-137 16,0 1-62-16</inkml:trace>
  <inkml:trace contextRef="#ctx0" brushRef="#br0" timeOffset="3227">986 417 939 0,'0'0'257'0,"-9"32"48"15,-5-6 23-15,-1-2-36 0,1-3-76 16,-5 3-78-16,1-3-57 16,-11-2-31-16,-5-3-19 0,6-1-21 15,0-1-10-15,-1-3 4 0,6-2 7 16,23-9 2-16,-19 2-32 16,19-2-90-16,0 0-79 0,0 0 32 15,0 0 24-15,-14-27 44 0,14 3 52 16,0 24 8-16,9-21-5 15,-9 21 17-15,0 0 9 0,0 0 19 16,0 0 73-16,0 0 4 16,0 0-5-16,10 34-4 0,-20 2-1 15,-4-7-36-15,-5 0-20 16,-4 3-10-16,-10-6 3 0,-5 1-16 16,0-6-142-16,1-5-132 0,-1-3-182 15,0-5-56-15,-4-8 25 0</inkml:trace>
  <inkml:trace contextRef="#ctx0" brushRef="#br0" timeOffset="3432">636 161 682 0,'29'-5'105'16,"-1"8"87"-16,-28-3 123 0,23 18-20 15,-8 1-45-15,-15 8-69 0,0 0-79 16,-15 2-36-16,-3 0-31 16,-6 0-25-16,-9-5-179 0,-5 2-156 15,-4-4-114-15,-5-1-77 0</inkml:trace>
  <inkml:trace contextRef="#ctx0" brushRef="#br0" timeOffset="3644">146 409 950 0,'24'35'269'16,"-6"-6"-6"-16,-18-29-2 16,10 37-44-16,-5-8-47 0,-15-3-60 15,1-4-46-15,-10 1-41 0,19-23-16 16,-38 24-139-16,-9-4-102 15,14-7-132-15,33-13 3 16,-28 6-60-16,28-6 32 0</inkml:trace>
  <inkml:trace contextRef="#ctx0" brushRef="#br0" timeOffset="3756">14 560 1728 0,'0'0'254'0,"0"0"-56"0,0 0-104 16,-5-24-107-16,5 24-164 15,0 0-231-15,-9-29-165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3T05:40:36.070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76 139 798 0,'0'0'140'0,"0"0"41"0,0 0-60 16,0 0-33-16,0 0-47 15,0 0-27-15,0 0-31 16,0 0 53-16,0 0-36 16,0 0-48-16,0 0 60 0,0 0-41 15,0 0 25-15,-14 32 10 16,14-32-1-16,-15 37 37 0,6-8-48 15,9-29-1-15,0 33 74 16,0-33-56-16,14 29 31 0,-14-29-13 16,0 0-14-16,33 19 0 15,-5-14 31-15,-28-5-22 16,39-13-16-16,-11 0 8 0,-28 13-20 16,33-29 21-16,-14 2-30 15,-9-3 10-15,-1 1 8 0,-5-9-26 16,-8 2-6-16,-1 0 27 15,1 10-12-15,4 26-33 16,-20-29 20-16,20 29 18 16,-27-17-8-16,-2 15 11 0,1 12-14 15,-1 9 45-15,0 7-41 16,1 5 46-16,9-5-16 16,0 1-45-16,10-1 37 0,9-26 13 15,-5 35 3-15,10-9-7 16,-5-26 8-16,0 0-20 15,24 30 28-15,-24-30-6 0,33 19-34 16,-33-19 42-16,27 5-26 0,-27-5 5 16,29-8-30-1,-29 8 9-15,29-21-13 0,-29 21-32 16,19-41 8-16,-5 7-4 16,-5-3 8-16,1 2-2 0,-10 2 24 15,0 33 25-15,-4-29-10 16,4 29 17-16,0 0-43 0,0 0 34 15,-39-8 12-15,5 19-26 16,34-11 26-16,-33 29-30 16,0 1 59-16,15 0-49 15,18-30 12-15,-19 31-1 0,14-2 34 16,5-29-18-16,5 27 10 16,-5-27-20-16,0 0-14 15,33 25-6-15,-5-12 54 0,1-11-67 16,0-4 8-16,-5-8 34 15,-24 10-12-15,33-28-15 0,-15 1-8 16,-3-2 8-16,-15-5 33 16,-6-1-40-16,2 3 35 0,-10 2 88 15,14 30-35-15,0 0-53 16,-28-21-19-16,-1 18 19 16,4 12-18-16,25-9 32 0,-37 31-11 15,14 1-15-15,8-2 10 16,11-3-32-16,4-27 21 15,4 40 17-15,5-9-54 0,-9-31-208 16,29 33-185-16,-1-9-140 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3T05:40:55.66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680 0 598 0,'0'0'56'16,"0"0"35"-16,-5-21 26 0,5 21 17 16,0 0-20-16,0 0-3 15,0 0-34-15,0 0 8 0,0 0 2 16,0 0-40-16,0 0-15 16,0 0 4-16,0 0-20 15,0 0 3-15,0 0 48 0,0 0-25 16,5 26 10-16,-1 7 49 15,-4 3-37-15,6 9-47 16,-6 0 9-16,0 9 1 0,0 1 28 16,-6-2-7-16,2 3-8 15,-1-2-23-15,-4-1 7 0,-6 0-29 16,2 0-4-16,-1 3 21 16,-1 2 0-16,1-5 10 0,0 5 40 15,5 3 6-15,-1 0-40 16,6 0-28-16,4 3 0 0,-6 2 22 15,6-2 2-15,6 6-30 16,-2 1 21-16,6 1 1 16,3-1 1-16,2 3-17 15,3-2 13-15,2-3-5 0,-1-3-21 16,-1-3 22-16,1-1-9 0,0-1 6 16,-5-3 0-16,-4 1-16 15,3-1-1-15,-3 3 39 0,-5 3 5 16,0 3 39-16,-5 2-21 15,0-3 9-15,-5 5-33 0,0-2 21 16,-5 3 2-16,6-4-26 16,-1 1-8-16,1 4-2 0,-1-2-18 15,5 4 12-15,-5-1-22 0,1-3 14 16,4 1 7-16,4-3 1 16,-4 0-8-16,0 0 0 15,0-3-6-15,0 0-3 0,-4 1 3 16,4-3 10-16,-6 3 3 0,-3 2-2 15,0-3-5-15,-6 5 0 16,2 1 2-16,3-1 2 0,-4 1 3 16,0 2-7-16,-1 3-4 0,2 0 19 15,-7 4-24-15,7-2 18 16,-1 1-9-16,-1 1 4 0,0-3-7 16,1-7 3-16,0 0 9 0,-1-2-14 15,-3-2 13-15,3-3-12 16,-3-7 9-16,-1 2 1 15,0-5-16-15,0-1 26 0,1-5-21 16,-1 2 5-16,-1-2 11 0,7-6-22 16,-1-2 11-16,4 2 7 0,1-2 3 15,-1-3-14-15,0 0 9 16,1-2 2-16,-5-1-14 0,4 8 7 16,-3-7-5-16,3-1-3 0,-4-1 4 15,5-5 17-15,-1 1-13 16,-4-2-4-16,9-3 12 0,-9 1-15 15,10-4 13-15,4-21-1 16,-15 32-8-16,6-8-7 0,0-1 15 16,9-23-9-16,-10 27 12 15,1-3-8-15,9-24 0 0,-10 26-5 16,10-26-4-16,-10 27 9 0,10-27 9 16,-13 27-13-16,13-27 12 15,-14 23-22-15,14-23 14 0,-10 29 0 16,10-29 0-16,-14 24-10 0,14-24-40 15,-5 21-6-15,5-21 19 16,0 0 14-16,0 24-14 0,0-24-4 16,0 0 12-16,0 0 23 0,0 0-19 15,0 0 18-15,0 0 7 16,33 5 11-16,-10-5-20 0,6-5 12 16,-29 5 3-16,37-10-1 15,-4-4-5-15,-4 9 0 0,4-3-15 16,-5 0 10-16,-4 3 5 0,4-3 11 15,1 8-16-15,4-6-1 16,0 6 6-16,-6 0-3 0,6-2 17 16,-4 2-22-16,4 0 3 0,-8 0 5 15,-2 0 4-15,0 0-2 16,1 0 4-16,0 0-2 0,0 0-19 16,-6 2 6-16,-18-2 3 0,29 0-3 15,-6 6 3-15,-23-6 3 16,23 0 3-16,1 6-3 0,-24-6-1 15,24 5 9-15,-24-5-15 16,0 0 10-16,18 0-3 0,-18 0 3 16,0 0-3-16,24 0-11 15,-24 0 14-15,0 0 0 0,0 0-3 16,0 0 3-16,0 0 7 0,0 0-2 16,0 0-13-16,0 0 8 15,0 0-8-15,0 0 4 0,0 0-3 16,0 0 12-16,0 0-10 0,0 0-8 15,0 0-13-15,0 0-28 16,0 0 7-16,0 0 12 0,0 0-40 16,0 0-39-16,-4-27-32 15,4 27 18-15,-10-29 40 0,-4 0 13 16,14 29 19-16,-14-29 38 0,14 29 9 16,-15-24-21-16,15 24 9 15,0 0 23-15,0 0-2 0,0 0-7 16,-27-24 3-16,27 24-2 0,0 0 1 15,0 0-6-15,0 0 4 16,0 0 2-16,0 0-3 0,0 0 11 16,0 0 0-16,0 0 2 0,0 0 2 15,0 0 8-15,0 0 53 16,0 0-11-16,0 0 0 0,9 34-26 16,-9-34 14-16,38 30-16 15,-1-12-15-15,1-2 1 0,-5-5 11 16,4-9-14-16,-4 9-7 15,-4-6 16-15,-1-2-26 0,-28-3 1 16,0 0 4-16,29 3 20 0,-29-3-20 16,0 0 8-16,0 0 1 0,0 0-5 15,0 0 8-15,0 0-4 16,0 0-5-16,0 0-3 0,0 0-6 16,0 0 14-16,0 0 11 0,0 0-10 15,0 0 6-15,0 0 27 16,-33 24 19-16,33-24-10 15,-33 21-17-15,33-21 2 0,-38 21-11 16,10-11-3-16,28-10-8 0,-33 16-1 16,33-16 7-16,0 0-12 15,-29 19-4-15,29-19 4 0,0 0-1 16,0 0 2-16,0 0-2 0,0 0-7 16,0 0-6-16,0 0-15 15,0 0-93-15,0 0-68 0,0 0-116 16,0 0-65-16,0 0-41 0,0 0-70 15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3T05:41:01.65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1767 360 528 0,'0'0'71'0,"0"0"18"0,0 0 17 15,0 0 15-15,0 0 38 0,0 0 16 16,0 0-15-16,0 0 4 15,0 0-34-15,0 0-4 0,0 0-24 16,0 0-7-16,0 0-32 0,0 0-7 16,0 0-21-16,0 0-26 15,0 0-6-15,0 0 25 16,0 0-44-16,0 0-49 0,0 0-31 16,24-26-25-16,-5 1-35 0,-1 1-28 15,1-5 16-15,0 0 73 16,5 5 34-16,-5 0 30 0,-19 24 19 15,27-21-4-15,-27 21-1 16,0 0 12-16,24-6-5 0,0 12 48 16,-24-6-32-16,18 29 14 0,2-2 6 15,-11-3-26-15,5-1 20 16,-9 1-12-16,-5-24 7 16,14 24-21-16,-14-24-2 0,10 21 17 15,-10-21-16-15,0 0-2 0,0 0 39 16,0 0-30-16,0 0 17 15,0 0-20-15,0 0 20 0,0 0-6 16,0 0-9-16,0 0 22 16,-24 20-4-16,0-10-34 0,-4-1 14 15,5-7 4-15,-6 1 24 0,-4-1 3 16,0 1 2-16,5-1 36 16,0-4-2-16,-1-1-31 0,1 1 7 15,28 2 43-15,-29-8-45 0,6-3 4 16,23 11-1-1,-23-10-25-15,23 10 8 0,-24-28-32 16,10 1 12-16,5 6-11 0,3-5 18 16,2-1-9-16,4 3-14 15,4-2 20-15,-4 0-11 0,0 7-15 16,0 19 6-16,-4-26 0 0,4 26 26 16,0 0-126-16,0-19-112 15,0 19-122-15,0 0-57 0,0 0 3 16</inkml:trace>
  <inkml:trace contextRef="#ctx0" brushRef="#br0" timeOffset="440">1437 10 829 0,'0'0'205'16,"0"0"49"-16,-9-22 21 0,9 22-17 15,0 0-56-15,0 0-40 0,0 0-55 16,0 0-30-16,0 0 45 16,0 0 7-16,-5 24-18 0,0 5-40 15,5 11-9-15,5 3-18 16,4 7-14-16,0-3-13 0,6 10 11 16,-1-5-24-16,0-1 10 15,0-3-18-15,1-3 19 0,-6-7-21 16,0-7 12-16,-4-4 3 0,-1-6-9 15,-8-3 13-15,4-18-9 16,-23 17 9-16,-6-7-17 0,-4-4 16 16,-10-4-16-16,1-4-1 0,-5-4 8 15,0-10 5-15,5 0-12 16,-1-2 11-16,6-6-5 0,4 0 3 16,9-5-12-16,0 0 18 0,10 2-9 15,4-2 11-15,6 5-13 16,4 0 4-16,10 3-11 0,4 0 7 15,5 1-12-15,8 5-62 16,2 1-78-16,4 4-111 0,-5 1-106 16,-4-1-102-16,-24 10-8 15,24-5-25-15</inkml:trace>
  <inkml:trace contextRef="#ctx0" brushRef="#br0" timeOffset="732">533 306 1048 0,'0'0'63'15,"0"0"185"-15,0 0 55 0,0 0-39 16,0 0-34-16,28 19-66 15,-9 1-39-15,-5 4-25 0,-4-3-15 16,-6 3-22-16,-4 0-14 0,-4-3 3 16,4-21-21-16,-14 29-24 15,-5-3-1-15,-5-7-4 0,1-6-38 16,23-13-116-16,-33 11-172 0,33-11-180 16,-38 5-54-16,5-5-11 15</inkml:trace>
  <inkml:trace contextRef="#ctx0" brushRef="#br0" timeOffset="933">363 416 789 0,'0'0'138'0,"0"0"198"15,0 0 15-15,0 0-24 0,-14 24-73 16,-9 2-85-16,-1 1-68 15,-9 2-38-15,0-2-42 16,-5-1-3-16,-9-4-106 0,0 1-243 16,0-1-231-16,-10-4-106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7T15:37:14.27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0 588 363 0,'0'0'49'0,"0"0"12"16,0 0-13-16,0 0-9 16,0 0-3-16,0 0-11 15,0 0 147-15,0 0-46 0,0 0-54 16,41 5 17-16,-1-13-30 15,10-7-24-15,4-5 22 0,10-6 0 16,17-7-60-16,10-2 9 16,13-6 2-16,5 0 25 15,3-2-37-15,1 2-7 0,-9-3 2 16,-4 9 55-16,-13-1-46 16,-6 3-7-16,-13 3-6 0,-14 2 41 15,-13 8-7 1,-5-1-34-16,-36 21 17 0,31-12-27 15,-31 12 23-15,0 0-23 16,0 0 37-16,0 0-1 16,0 0-32-16,0 0 13 0,0 0 21 15,0 0-32-15,0 0-49 16,0 0-86-16,0 0-3 0,0 0 39 16,0 0 28-16,0 0-4 15,0 0 6-15,-31-8 39 16,-1 8-12-16,5 0 20 0,0 0 23 15,-5-5 21-15,5 0 3 16,0 2 15-16,27 3 14 0,-32-5 35 16,32 5 4-16,0 0-7 15,-27-5-19-15,27 5-13 16,0 0 0-16,0 0-28 16,0 0-4-16,0 0-5 0,0 0 16 15,0 0 31-15,0 0-8 16,0 0 28-16,0 0-17 15,32 0-19-15,-32 0-5 0,45 5-26 16,-4-2 12-16,-10-6-22 16,1 3 21-16,-32 0-11 0,36 0 6 15,-36 0 25-15,0 0-7 16,0 0 49-16,0 0 18 16,27-5 21-16,-27 5-9 15,0 0-66-15,0 0 19 0,0 0-29 16,0 0-18-16,0 0 17 15,-4 41-26-15,-5-6 12 16,0-4 19-16,0-1-20 0,-5 1-1 16,5-6-2-16,9-25 5 15,-14 33 1-15,14-33-24 0,-9 26 22 16,9-26-24-16,0 0 33 16,0 0-75-16,0 0-180 15,0 0-126-15,0 0-92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3T05:41:03.11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3154 162 947 0,'0'0'315'0,"0"0"9"16,19 24-2-16,-5-8-65 0,-14-16-36 15,14 19-29-15,0-1-45 16,1 6-6-16,-6 0-27 0,0 0-33 15,0 2-21-15,-9 1-16 16,6-1-16-16,-6-2-14 0,0-3-8 16,0 3 0-16,0-5-29 0,0-19-132 15,0 0-202-15,0 0-207 16,0 0-89-16,-6 21 37 0</inkml:trace>
  <inkml:trace contextRef="#ctx0" brushRef="#br0" timeOffset="248">3234 24 1460 0,'-10'-24'303'15,"10"24"25"-15,0 0-60 16,0 0-108-16,0 0-79 0,0 0-50 16,0 0-9-16,0 0-16 0,0 0-31 15,0 0-135-15,0 0-217 16,0 0-165-16,0 0-25 0</inkml:trace>
  <inkml:trace contextRef="#ctx0" brushRef="#br0" timeOffset="932">3347 257 1161 0,'0'0'158'0,"0"0"-23"0,15-26-16 0,-15 26-42 16,9-24-39-16,-9 24-22 15,0 0-16-15,18-19 0 16,6 9 0-16,-5 5 12 0,-19 5-15 16,33 5 22-16,-10 8 74 15,1 3 20-15,-24-16-38 0,28 29-9 16,-8-2-24-16,-11 0-8 0,-5-6-21 16,1 0-1-16,0-3 6 15,-5-18-12-15,4 16-2 0,-4-16-4 16,0 0 15-16,0 0-11 15,0 0 20-15,0 0-7 0,0 0-4 16,0 0-13-16,0 0-7 0,0 0-10 16,10-16-28-16,9-5-39 15,0-6-14-15,-1 1 24 16,-18 26 56-16,24-24-5 0,-9 3 18 16,-15 21 5-16,0 0-26 0,0 0-7 15,0 0 53-15,0 0 15 16,0 0-21-16,0 0 9 0,0 0-10 15,13 21 3-15,-3-5-2 16,-10-16-9-16,4 19 21 0,-4-19-21 16,6 18 18-16,-6-18-15 0,0 0-8 15,0 0 0-15,0 0-5 16,0 0 19-16,0 0-5 0,0 0 11 16,0 0-16-16,0 0-8 15,23-18-14-15,0-6 15 16,1 0-4-16,-1 3 20 0,-8 2-6 15,-15 19-21-15,24-16 10 0,-24 16-4 16,0 0-17-16,0 0 33 16,18-5 75-16,-18 5-33 0,15 13-7 15,-6 3 14-15,0 3-24 0,-4-3 11 16,-1 2-44-16,-4-18-16 16,6 21 13-16,-2-5 3 0,-4-16-3 15,0 0-69-15,0 0-118 16,9 21-168-16,-9-21-56 15,0 0-2-15,24 8-11 0</inkml:trace>
  <inkml:trace contextRef="#ctx0" brushRef="#br0" timeOffset="1459">4181 173 1104 0,'0'0'154'0,"0"0"44"16,0 0-69-16,0 0-27 15,0 0-36-15,0 0-25 0,0 0 1 16,-23 24 3-16,23-24-29 16,-24 26 12-16,11-2 4 0,13-24-21 15,-6 26 22-15,6-26-25 16,6 22 7-16,-6-22-13 0,0 0 2 16,0 0 15-16,0 0-31 0,23 7-16 15,-23-7-6-15,28-7-12 16,-28 7 9-16,24-24 18 0,-6 0-12 15,-3 0 19-15,-1-2-1 0,-10 2 28 16,-4 24 7-16,10-19 16 16,-10 19 5-16,0 0-25 0,0 0-27 15,0 0 9-15,0 0-18 16,0 0 32-16,0 0-19 16,-4 32 24-16,-6 5 30 0,10 3 2 15,4 2 20-15,6 3-12 0,-1 3 1 16,5 3 5-16,1-1-2 15,3-8-16-15,1 6-22 0,-5-11-18 16,-8-8-13-16,3-5 64 0,-9-24 25 16,-5 29-36-16,5-29 5 15,-33 19-52-15,-4-12 18 0,-6-7-18 16,0-5 0-16,1-2 7 16,-1-7-14-16,6-2 7 0,-1-8 9 15,5 0-2-15,9 0-7 16,6 1 6-16,9-4-9 0,3-2-20 15,12 0-43-15,3 5-81 16,9-5-86-16,1 2-205 0,1 1-82 16,-2 5 23-16</inkml:trace>
  <inkml:trace contextRef="#ctx0" brushRef="#br0" timeOffset="1923">2489 401 646 0,'0'0'139'0,"0"0"48"0,0 0-2 15,0 0-48-15,0 0-35 0,0 0-52 16,0 0-24-16,0 0-22 16,0 0-2-16,0 0-12 0,-5-27-7 15,10 3-33-15,-5 24 15 0,19-26 11 16,-19 26-2-16,33-24 5 16,-4 5 18-16,-6 14-1 0,5-3-12 15,-9 6 7-15,4 2 15 16,-23 0 69-16,24 10 34 15,-24-10 37-15,9 29 9 0,-3-5-12 16,-12 0-22-16,-8 3-38 0,-5-3-5 16,-8 4-23-16,-6 4-2 15,-6-2-2-15,-3 1-28 0,0 1 5 16,0-3-19-16,-6-5 1 0,6 5 0 16,0-5-14-16,3-8-54 15,6 0-127-15,6-8-140 0,27-8-104 16,-33 5-17-16,33-5-39 0</inkml:trace>
  <inkml:trace contextRef="#ctx0" brushRef="#br0" timeOffset="2108">2456 170 1060 0,'28'-5'86'0,"5"-3"-11"0,0 0-27 16,5-3-19-16,-5 1-16 16,5-4-28-16,-5 7-163 15,-5-2-123-15,-9-1-92 0</inkml:trace>
  <inkml:trace contextRef="#ctx0" brushRef="#br0" timeOffset="2323">2258 74 1210 0,'-14'22'366'16,"4"7"4"-16,10 5-30 15,0 6-94-15,0 3-108 0,0 2-52 16,0-3-47-16,0 0-19 0,-4-4-17 15,-1-4-181-15,-9-5-225 16,0 0-163-16,-5-7-34 0</inkml:trace>
  <inkml:trace contextRef="#ctx0" brushRef="#br0" timeOffset="2524">1933 380 997 0,'-29'0'175'16,"29"0"104"-16,-33 29-30 0,6-3-104 15,3 0-65-15,5 1-34 0,-4-3-21 16,23-24-36-16,-43 39-175 16,10-15-126-16,0-2-28 0,0-9 20 15,4 3-9-15</inkml:trace>
  <inkml:trace contextRef="#ctx0" brushRef="#br0" timeOffset="2991">1702 361 903 0,'0'0'48'16,"28"-21"51"-16,-28 21 24 0,0 0 32 15,0 0-30-15,0 0-6 16,0 0-58-16,29 16-20 0,-29-16-22 16,0 0 12-16,28 5-7 0,-28-5-16 15,0 0-13-15,33-8 2 16,-33 8 3-16,0 0 0 16,28-21-12-16,-28 21 1 0,19-32 33 15,-9 8-22-15,-10 24 0 0,0 0 20 16,0-29 19-16,0 29-9 15,0 0-11-15,0 0 10 0,0 0 53 16,-33 29 86-16,0 6 4 0,0-1 8 16,4 11-54-16,1 0-20 15,-5-2-35-15,0 2 2 0,5-3-17 16,-5-5 2-16,-5-5-20 16,10-6-4-16,4-7-14 0,24-19-1 15,-29 21 29-15,29-21 20 16,-18 3-13-16,18-3-24 0,0 0-13 15,-15-24-8-15,11-5-44 16,4-11-28-16,4 0-36 0,2-7-2 16,3-6-9-16,-4-3-42 0,4 13-61 15,1 7-154-15,-6 3-184 16,6 7-37-16</inkml:trace>
  <inkml:trace contextRef="#ctx0" brushRef="#br0" timeOffset="3243">1061 178 1320 0,'0'34'371'0,"9"-4"-22"16,-4 9-39-16,9 6-66 15,-4 3-71-15,-1 5-84 0,-9-2-35 16,0-4-16-16,-5-2-16 0,-9-5-9 16,0-6-67-16,0-4-131 15,14-30-137-15,-38 34-161 0,10-20-29 16,0-7 23-16</inkml:trace>
  <inkml:trace contextRef="#ctx0" brushRef="#br0" timeOffset="3932">844 205 830 0,'0'0'123'0,"28"23"27"15,-9-4 0-15,-19-19-17 0,19 29-77 0,-19-29-16 16,10 29-34-16,-10-29 18 15,4 30-24-15,-4-30 16 16,0 0-41-16,0 0-13 0,0 0-12 16,-33 18-12-16,10-13-16 0,23-5 13 15,0 0 0-15,-24-21 10 16,10-5-55-16,5 2 26 0,3-6 51 16,2 9 26-16,4 21 41 0,0 0 3 15,0 0-8-15,0 0 27 16,0 0 15-16,0 0 2 0,0 0-18 15,0 0 20-15,-23 30-20 16,8-1 3-16,6-3-27 0,9-26 4 16,-15 40-25-16,2-11-2 15,-1-5-22-15,14-24 14 0,-10 29 12 16,10-29-46-16,0 0-19 16,0 0 27-16,0 0 2 0,0 0 12 15,0 0-3-15,0 0-26 0,0 0 7 16,19-11 23-16,-19 11 8 15,0 0 0-15,0 0 26 0,0 0 11 16,0 0 70-16,0 0-77 0,0 0-4 16,0 0-16-16,0 0-11 15,-28-10 16-15,-5 2 15 0,0 8-1 16,4-5-3-16,1 0 19 0,28 5-5 16,-33-17 11-16,4 1-24 15,29 16-12-15,-27-31-4 16,27 31-11-16,-19-29-3 0,19 29 12 15,0 0 29-15,-10-24-17 0,10 24 50 16,0 0 25-16,0 0 33 16,0 0 117-16,0 0-17 0,-19 18-59 15,5 9-26-15,-5 5-11 0,1-1-40 16,-6 6-18-16,0-2-32 16,-4-3-25-16,-1-1-10 0,-4-4 6 15,0-9-79-15,-4 4-123 0,-5-9-156 16,-5 0-170-16,-1-5-131 15,1-2-42-15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3T05:41:12.24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8424 518 354 0,'0'0'77'15,"0"0"43"-15,0 0 3 16,0 0-1-16,0 0-66 0,0 0-49 16,0 0 20-16,0 0 15 15,0 0-33-15,0 0 6 0,0 0-5 16,-23-3 3-16,23 3 13 16,-24-6-32-16,1 3 26 15,-1-2-5-15,0 3 28 0,1-3 9 16,-1 2-18-16,-4 0-19 15,0-2-15-15,-1 0-9 0,-4-3 16 16,-4-1-7-16,-1-1 18 16,-4 2-18-16,4 0 5 0,-5 0-5 15,6-3 0-15,-1 4-5 16,0-1 5-16,1 0-3 16,-6 0 3-16,5 0 19 0,-4 0 53 15,9 0-43-15,-5 3 3 16,5-1 1-16,5 1-51 15,-5 2 33-15,5 3-8 0,4 0-25 16,1 0 14-16,4 0 6 16,19 0 6-16,-33 0-2 0,9 0-3 15,1 0-11-15,-1-2 2 16,0-1-3-16,1 1-4 0,23 2 0 16,-43-3 22-16,10-3-2 15,5 6 11-15,0 0 5 0,28 0-18 16,-38 0 3-16,10 0-16 15,28 0 26-15,-38-2-44 0,15-1 33 16,23 3 18 0,-38-5 29-16,10 0-6 0,28 5-13 15,-33-6 5-15,4-2-35 16,29 8 1-16,-42-7 11 0,14 1 1 16,4 1-18-16,-4 2 16 15,4-2-29-15,1 5 22 0,4-3-9 16,-10 1-20-16,6-1 28 15,-5 3-20-15,4-3 53 0,-9 0-60 16,0 1 40-16,0-1-37 16,-5 1 25-16,1-1-18 0,4 1 21 15,-5-4-16-15,-5 0-7 16,6 4 11-16,-6-3 6 16,1 0 10-16,-1-1-7 0,-4 1-9 15,0-3-5-15,-5 3 16 16,0-4-5-16,1 2-6 0,-1-1 15 15,-5 2 7-15,5 1-53 16,-4 3 58-16,9 2-32 0,-5-3 49 16,9 3-30-16,-4 3 6 15,0-3-20-15,9 2 21 16,-4-2-29-16,4 3 15 0,0-3-2 16,1 0 16-16,-6 2-32 15,10 1 16-15,-4 0-12 0,4-3 17 16,0 5-27-16,-5-2 22 15,10-1-10-15,28-2 33 16,-38 3-35-16,5 2 19 0,33-5-37 16,-33 9 41-16,5-2-27 15,28-7 21-15,-33 11-10 0,33-11-11 16,-38 10 13-16,10-5-12 16,28-5 23-16,-38 14-20 0,0-6 23 15,5 0-25-15,0 0 22 16,0-3-19-16,0 3 11 0,-5-2-13 15,10-4 29-15,0 3-28 16,0 0 3-16,-1 1 9 0,-4-3-20 16,0-1 31-16,-9 1-25 15,4 0 41-15,-4-1-46 16,4-2 30-16,-4 3-26 0,-1-6 10 16,-9 3-5-16,0-2 5 15,1 2 9-15,-6-3-13 16,-4 0 17-16,4 1-18 0,-4-1 5 15,4 3 5-15,1 0-5 16,4-3 10-16,0 0-13 0,5 3-5 16,0-2 8-16,9 2 0 15,-4 2 0-15,9 1 8 0,4 3-18 16,-4 2 1-16,5 2 14 16,0 3 10-16,28-13-5 15,-38 27-10-15,5-6 60 0,33-21-36 16,-38 35 25-16,5-6-10 15,5-3 13-15,0 0-27 0,5 1 14 16,3 0-18-16,20-27 30 16,-33 39-1-16,10-6-28 0,4-5 28 15,0-1-24-15,19-27 1 16,-24 35-5-16,6-9 8 0,18-26-15 16,-15 31-10-16,15-31 16 15,-14 33-28-15,14-33 26 0,-13 26-30 16,13-26 18-16,0 0-14 15,-6 29 25-15,6-29-25 16,0 0 15-16,0 32-16 16,0-32 16-16,0 0-19 0,10 27 4 15,-10-27 13-15,0 0-15 16,23 31 23-16,-23-31-17 0,29 22 13 16,-1-6-20-16,-28-16 7 15,38 15-5-15,-10-6 16 0,-28-9-19 16,33 7 15-16,-33-7-22 15,33 11 10-15,-33-11 5 0,33 10 0 16,-5-2-6-16,-28-8 9 16,33 9-4-16,0-4 10 15,0 0-22-15,0-3-4 0,0 4 1 16,-4-3 3-16,4-1 23 16,0 1-19-16,-5-1 9 0,5 1-21 15,0-6 4-15,-33 3-3 16,42-2 8-16,-4-3 2 0,-5-1 15 15,0 3-9-15,0 1 4 16,-5 2 3-16,-28 0 2 0,47 0-10 16,-4 0 23-16,-5 2-22 15,-1 1-9-15,-4 3 16 0,5-6-7 16,-5 5 1 0,0-3 27-16,5 1-31 0,-1 0 25 15,-4-1-25-15,5 1-3 16,-5 0 13-16,0-3 15 0,0-3-71 15,0 0 3-15,0-2 12 16,0-3 4-16,0 0 6 0,0-2-14 16,0 2 16-16,0-1-6 15,0 2 37-15,0-1-23 0,0 0 38 16,0 0-37-16,0 0 29 16,0 5-18-16,10-2 23 0,-1 0-23 15,0 2-5-15,-4 3 11 16,9 0 21-16,0 3-32 15,1-1 14-15,3 6-12 0,6 1 12 16,4-2-5-16,1 1 12 16,4 3-12-16,4-1-8 0,1 1 13 15,-5 2-18-15,0 0 28 16,0 1-32-16,-5-1 29 0,1-2 2 16,-6-1-5-16,1-2-22 15,-10-2 28-15,5-1-13 0,-5-5-6 16,-5 0 9-16,5-3 8 15,-4 1-35-15,4-7 38 0,0 4-11 16,-4-3 3 0,-1-3-14-16,0 1 11 0,-4-1 32 15,0 1-44-15,4-1 30 16,-4 1-35-16,4-1 10 0,1 3-4 16,-1 0 28-16,1-3-29 15,-6 6 12-15,11-5-3 0,-6 1-10 16,5 2 18-16,0 2-5 15,5-4 7-15,0-1-7 0,5-1 0 16,-6 1-3-16,6 2 10 16,-5-3-20-16,-5 3 32 0,0 0-39 15,-9 0 35-15,4 1-35 16,-4 1 25-16,-5 3-5 16,5-2-12-16,-5 2 18 0,0 1-10 15,-5-1 19-15,0-2-25 16,1-1 10-16,-1 4-13 0,5-3 5 15,0 2 18-15,9-2 2 16,1-1-16-16,-1 1 4 0,1 2 0 16,-1-2-3-16,-4 0 16 15,-5 2-24-15,0 0 25 0,-5-2-27 16,-4 2 15-16,-1-2-14 16,-23 5 28-16,24-2-19 0,-24 2 3 15,23-6-6 1,-23 6 11-16,19-8-5 0,-19 8 4 15,24-5-11-15,-24 5 14 16,23-8-14-16,-23 8 1 0,33-11 6 16,-9 1-3-16,-5-1 8 15,4 1 11-15,-23 10-10 0,29-19-6 16,-6 6 2-16,-23 13-9 16,28-19 3-16,-28 19 19 0,24-24-15 15,-5 3 14-15,-19 21 27 16,14-29 35-16,-5 8 17 0,-9 21-30 15,0-22-10-15,0 22-45 16,0 0 8-16,-23-23-11 0,-1 12 11 16,-4 3-21-16,4 3-7 15,-4 2-10-15,0 3-67 16,0 0-156-16,-1 0-223 0,1 3-131 16</inkml:trace>
  <inkml:trace contextRef="#ctx0" brushRef="#br0" timeOffset="2448">2810 915 463 0,'0'0'114'0,"0"0"17"0,0 0-11 15,0 0-57-15,0 0-21 16,0 0 5-16,-33 0 0 0,4 0 4 16,1 0 18-16,-5 2 8 15,-5 1-3-15,-4 0-23 16,-10 0-27-16,-9 4-4 0,-5 1-32 15,-10-2 5-15,-9 4 28 16,1 1 3-16,-1 0-34 0,-4 2 7 16,-6 0 3-16,1 1 16 15,-10 1 38-15,1 1-26 16,-11 3-9-16,-3-3-47 16,3-3 25-16,6 3 7 0,4-6-4 15,10 4-8-15,9-4 18 16,14 1-2-16,5-4-13 15,9 5 29-15,1 3-40 0,13-4 16 16,1 2 0-16,4 0-8 16,5 3 8-16,5 0-20 0,28-16 38 15,-33 30-26-15,5-4-13 16,5 0 39-16,3 6-7 16,1 3 22-16,5 2-21 0,-5 5 27 15,5 0-13-15,1 3 64 16,-2 9-2-16,1-4-49 0,0 3 7 15,0 3 29 1,5-1-15-16,-6-2 0 0,1 3-13 16,0-1-12-16,0-1-4 15,5-1-10-15,-1-1-30 0,-4 2-6 16,5 1 23-16,-1-2-11 16,0 6 3-16,-3-4-8 0,3 4 8 15,-4-1-15-15,-1-3 22 16,6 1-14-16,4-3-3 0,1-3 10 15,4-2-3-15,-5-3 3 16,5 0-4-16,0-2 4 0,5 2 5 16,-1-5-5-16,1 2-13 15,0-5 24-15,5 3 9 16,-1 0-45-16,0 2 15 0,0 0 23 16,-3 3-27-16,3-2 14 15,5-1 10-15,-4-2-4 0,3 0-12 16,-3-3 6-16,9 0-9 0,-5-5 6 15,0 0-5-15,5-3 12 16,0 0-4-16,-1 0 15 0,-3-2-3 16,3-3-12-16,-18-24-14 15,19 29-13-15,-5-6 24 0,1-1 30 16,-15-22-27-16,18 29-4 0,-18-29 12 16,19 23-22-16,-19-23 14 15,20 24-7-15,-20-24 7 16,0 0 5-16,18 21-20 0,-18-21 4 15,0 0 2-15,28 22 30 16,-28-22-21-16,24 16-9 0,-24-16 0 16,29 13 15-16,-2-2-10 0,-3-4-1 15,0-1-3-15,0 2 20 16,-1 2 3-16,0-1-21 0,1-2 11 16,5-2-10-16,-6 1 5 15,0 5-9-15,-23-11 12 0,33 13 7 16,-4-5-19-16,-5-1 4 15,3 2 12-15,-8-4-17 0,-19-5 26 16,29 8-20-16,-5 0-9 16,-24-8-10-16,23 5 23 0,-23-5 7 15,23 8-5-15,-23-8-5 16,20 5 12-16,-20-5-7 0,23 9 6 16,-23-9-8-16,19 5-12 0,-19-5-2 15,24 5-11-15,-24-5 36 16,0 0-18-16,0 0 31 0,0 0-43 15,18 8 23-15,-18-8-8 16,0 0-11-16,0 0 20 0,0 0 7 16,0 0-34-16,0 0-1 15,0 0-50-15,0 0-11 0,0 0-3 16,0 0-7-16,-5-29 23 16,5 29 23-16,-9-29-28 0,9 29-7 15,-14-32 42-15,14 32 41 16,-19-30-7-16,19 30 0 0,0 0 68 15,0 0 44-15,0 0-23 0,-24-26-30 16,24 26-19-16,0 0-33 16,0 0 42-16,0 0-50 0,0 0-2 15,0 0-5-15,0 0 19 16,0 0 19-16,0 0-23 16,0 0 2-16,0 0-26 0,0 0 12 15,0 0 12-15,0 0-9 0,0 0 13 16,0 0-4-16,0 0 4 15,0 0-14-15,0 0 19 0,0 0 36 16,0 0 48-16,0 0 0 16,0 0 5-16,24 24-19 0,-1 0 3 15,1-3-16-15,4 5-35 0,1-2-10 16,-1 3-17-16,-5-6 11 16,1-5-15-16,-24-16 10 0,24 19-6 15,-24-19 2-15,0 0 16 16,0 0-15-16,0 0 17 15,0 0-21-15,0 0 23 0,0 0-35 16,0 0-5-16,0 0 2 0,0 0 6 16,0 0 10-16,0 0-1 15,-29-17-22-15,6 10 19 0,23 7 0 16,-33 0-5-16,0 2 23 0,10 3 8 16,23-5 0-16,-29 19 4 15,29-19-46-15,-24 19 21 0,24-19-1 16,0 0-1-16,-23 21-24 0,23-21-36 15,0 0-218-15,0 0-176 16,-14 24-24-16,14-24-54 16</inkml:trace>
  <inkml:trace contextRef="#ctx0" brushRef="#br0" timeOffset="3876">6595 575 669 0,'0'0'74'16,"0"0"40"-16,0 0-32 15,0 0-30-15,0 0 14 16,0 0-12-16,0 0 11 0,0 0 26 16,0 0-8-16,0 0 103 15,0 0-21-15,24 3-20 16,-24-3-33-16,28 21-48 0,-9 0-8 15,0-2-11-15,-19-19-31 16,28 24-1-16,-28-24 8 0,19 21-9 16,-19-21-20-16,0 0 8 15,0 0 0-15,0 0-7 0,0 0 16 16,0 0-9-16,0 0-33 16,-28 19-34-16,-5-11 2 15,0-8 27-15,-5 0-33 16,5-5 16-16,0-1 41 0,9 1-14 15,1-3 41-15,23 8-31 16,-24-8 25-16,24 8 10 0,0 0-8 16,0 0 9-16,0 0-30 15,0 0 3-15,0 0 25 0,0 0-8 16,0 0 24-16,0 0-36 16,0 0 76-16,0 0 20 0,14 27-32 15,-4-6 25-15,-10-21 6 16,9 29 17-16,-9-6-36 15,0-23 1-15,-14 35 1 16,0-8 8-16,-5-6-35 0,-5 0-22 16,-9-5-15-16,5 0-6 15,-5-5-4-15,-5-1-100 0,5-5-106 16,5 1-146-16,5-9-162 16,23 3-76-16</inkml:trace>
  <inkml:trace contextRef="#ctx0" brushRef="#br0" timeOffset="4152">6642 893 966 0,'29'-15'160'15,"-29"15"28"-15,28-11-67 16,-28 11-19-16,28-2-56 0,-28 2 45 16,24 5 49-16,-24-5-52 15,0 0 33-15,14 23-40 16,-14-23-38-16,0 30-11 0,-10-9-29 16,10-21-137-16,-37 24-242 15,4-8-122-15,-10-8-34 16</inkml:trace>
  <inkml:trace contextRef="#ctx0" brushRef="#br0" timeOffset="4447">6161 506 913 0,'0'0'285'16,"0"0"20"-16,24 0-32 15,0 14-14-15,-1 7-31 0,-4 1-50 16,0 4-66-16,-5-2-34 16,-5 0-22-16,-4-1 4 15,-5-1-18-15,-5-1-15 0,-4 0-24 16,9-21 11-16,-33 29-75 15,0-10-162-15,-9-3-138 0,4-8-157 16,0-1-64-16,-4-1 45 16</inkml:trace>
  <inkml:trace contextRef="#ctx0" brushRef="#br0" timeOffset="4696">5926 302 924 0,'0'0'147'0,"0"0"157"16,0 0 30-16,4 30-63 0,-4 2-54 16,0 5-61-16,5 5-57 15,-5 0-26-15,0 1-45 16,0-3-35-16,-5-3 30 15,5-5-29-15,-9-3-238 0,0-6-248 16,9-23-132-16,-15 30 24 16</inkml:trace>
  <inkml:trace contextRef="#ctx0" brushRef="#br0" timeOffset="4913">5770 687 1058 0,'0'0'328'16,"0"0"13"-16,0 0-21 0,5 29-69 15,-10-2-24-15,0 4-100 16,-9-2-53-16,5 4-36 0,-10-2-25 16,5-5-6-16,14-26-113 15,-33 30-211-15,33-30-154 0,-33 21-71 16,33-21-5-16</inkml:trace>
  <inkml:trace contextRef="#ctx0" brushRef="#br0" timeOffset="5117">5718 398 1166 0,'0'0'286'0,"0"0"-1"0,0 0-46 16,0 0-101-16,19 0-62 16,-19 0-27-16,0 0-33 0,0 0-81 15,0 0-277-15,0 0-172 16,10 21-65-16</inkml:trace>
  <inkml:trace contextRef="#ctx0" brushRef="#br0" timeOffset="5648">5516 411 922 0,'14'35'194'0,"-10"-3"-1"15,1-4 6-15,0 2 1 16,-10-3-60-16,0-1-75 0,5-26-14 15,-18 29-34-15,18-29-17 16,-29 26 0-16,29-26 36 16,-28 16-23-16,28-16-7 0,0 0 5 15,-33 3-11-15,33-3 14 16,0 0 1-16,0 0-27 0,-19-34 29 16,14 7-29-16,5 27 21 15,-4-24 6-15,4 24-42 0,0 0 4 16,0 0 20-16,0 0 12 15,0 0-4-15,0 0-9 16,0 37 8-16,0 1 93 0,0-4-45 16,0 3-13-16,-5 0 23 15,0-2-6-15,-4-4-17 16,9-31-9-16,-24 32 5 0,-4-8-39 16,-5-8 13-16,0-5 3 15,0-6 4-15,-5-5-16 0,1-3-3 16,8-4 3-16,-4-12 21 15,10-5-26-15,-1-8 5 0,10-2 26 16,0-6 4-16,4-3-1 16,10 4-11-16,0 2 23 0,10 5-22 15,-1 0-19-15,1 3 0 16,4 0-19-16,9-1-114 16,6 1-135-16,4 0-181 15,0 0-60-15,4 2 14 0</inkml:trace>
  <inkml:trace contextRef="#ctx0" brushRef="#br0" timeOffset="5860">5360 279 1183 0,'14'-24'317'0,"-14"24"4"15,0 0-66-15,0 0-49 16,28-22-48-16,-28 22-22 0,29-7-71 15,-29 7-22-15,23 5 7 16,-23-5-2-16,0 0-20 16,24 29-17-16,-15 1 13 0,-9 1-44 15,-9-2-242-15,-10 1-333 16,-5-1-200-16</inkml:trace>
  <inkml:trace contextRef="#ctx0" brushRef="#br0" timeOffset="8779">4757 549 611 0,'0'0'151'0,"0"0"1"15,0 0-9-15,0 0-4 0,0 0-2 16,0 0-4-16,0 0 63 15,0 0-2-15,0 0-14 0,18 29 4 16,-13 1-54-16,0-4-18 16,-10 6-23-16,-4-3-22 15,-1 0-22-15,-4-2-11 0,5-1-34 16,-5 0-4-16,14-26-3 16,-29 27-29-16,1-11-195 0,0-5-244 15,-1-1-95-15,6-7-31 16</inkml:trace>
  <inkml:trace contextRef="#ctx0" brushRef="#br0" timeOffset="9212">4474 689 891 0,'0'0'150'15,"0"0"86"-15,0 0-75 0,0 0-52 16,0 0-71-16,0 0-3 16,0 0-40-16,0 0 14 15,0 0-6-15,0 0 5 0,0 0-3 16,-19-18 14-16,19 18-31 15,0 0 15-15,0 0-17 0,0 0-26 16,-10-24 30-16,10 24-25 16,15-18 15-16,-15 18 4 0,0 0 16 15,23-14 29-15,-23 14-29 16,0 0 20-16,0 0 48 16,19 27-18-16,-14-6 0 15,-5 3 11-15,0-24-7 0,-14 29 3 16,-5-2 2-16,0-6-53 15,-5-3 1-15,-4-2 6 0,-5 0-51 16,-5-3-171-16,5-2-135 16,0-6-74-16,5-2-25 15</inkml:trace>
  <inkml:trace contextRef="#ctx0" brushRef="#br0" timeOffset="9648">4328 554 596 0,'0'0'109'0,"0"0"-7"0,0 0 16 15,0 0 4-15,0 0 2 16,0 0-17-16,-29 19-10 15,29-19-14-15,-33 35-1 0,10-4 38 16,4 1-41-16,0 3-3 16,5-1 24-16,4-2-52 15,1-3-11-15,4 3-5 0,5-32-13 16,-9 32 29-16,9-32 43 16,0 0 27-16,-10 26 5 0,10-26 15 15,0 0-15-15,0 0-61 16,0 0-17-16,-33 11 14 15,33-11 29-15,-23 0-18 0,23 0-16 16,0 0-10-16,-14-27-16 16,9 3-15-16,5-2-9 0,5-1-4 15,-1 1 3-15,6-3-11 16,-1 2-52-16,1 0-78 0,4 1-103 16,-5 2-157-16,-4 0-191 15,0 6-14-15</inkml:trace>
  <inkml:trace contextRef="#ctx0" brushRef="#br0" timeOffset="11224">3903 483 637 0,'0'0'75'16,"0"0"35"-16,0 0 21 16,0 0-50-16,0 0 20 0,0 0-7 15,0 0-13-15,0 0-59 16,0 0 31-16,0 0-48 0,0 0 10 15,-37 35 23-15,37-35-11 16,-29 42-9-16,15-13-15 16,14-29 2-16,-9 34 7 0,9-34 1 15,9 32 6-15,-9-32-19 16,0 0 0-16,28 29 0 0,-28-29 3 16,29 19-9-16,-29-19 18 15,0 0-19-15,0 0-1 16,0 0 23-16,0 0-4 15,0 0-11-15,0 0 19 0,0 0-47 16,0 0 34-16,0 0 10 16,-43 13-16-16,10-7 11 0,5-4 0 15,28-2-32-15,-33 0 40 16,33 0-23-16,-33-8 4 0,33 8 0 16,0 0 24-16,0 0 7 15,0 0-26-15,-24-24 7 0,24 24-23 16,-14-32 34-16,10 4-15 15,-1-5-1-15,5 2 2 16,0-1-4-16,0 2 6 16,0 30-44-16,0-31 9 0,0 31 43 15,0 0-2-15,-10-24-17 16,10 24-26-16,0 0 0 0,0 0 6 16,0 0 20-16,0 0-13 15,0 0 13-15,0 0-9 0,0 0 14 16,-9 27 2-16,9-27-4 15,-9 34 44-15,4-2 22 16,5-3-24-16,0 0-18 0,0-29-3 16,0 35-24-16,-5-6 18 15,5-29-10-15,-5 29-2 16,5-29 7-16,0 0-9 0,-14 32 5 16,14-32-2-16,0 0-7 15,-28 21 3-15,28-21 2 16,0 0-70-16,0 0 47 0,-28-5-18 15,28 5 28-15,0 0-9 16,-19-30 21-16,19 30 0 0,-4-29-15 16,4 29-15-16,0 0 17 15,0 0-3-15,0 0 4 0,0 0-7 16,0 0 18-16,0 0 10 16,0 0-9-16,0 0 20 15,0 0 17-15,0 0-34 16,-10 29 28-16,10-29-10 0,0 0-15 15,-14 30-10-15,14-30-3 16,0 0 19-16,0 0-31 0,-29 24 20 16,29-24-14-16,-33 10-1 15,33-10 6-15,0 0-44 0,-28-3-2 16,28 3 24-16,0 0 12 16,0 0-3-16,-14-26 19 15,14 26-11-15,0 0 9 0,-10-26-16 16,10 26-5-16,0 0-7 15,0 0 21-15,0 0 7 16,0 0 0-16,0 0-6 0,0 0 38 16,0 0-32-16,0 0 3 15,0 29 14-15,0-29-3 0,0 0 25 16,-14 28-12-16,14-28-4 16,0 0-33-16,-33 19 15 15,33-19-5-15,0 0-9 0,-23 5 6 16,23-5-7-16,0 0 5 15,0 0 5-15,0 0-19 0,-5-26 16 16,5 26-7-16,0 0 31 16,0 0-17-16,0 0-7 15,0 0 14-15,0 0-6 0,0 0 34 16,24 0 24-16,-24 0 2 16,28 19-25-16,-28-19-17 15,23 34-6-15,-13-5-11 0,-10-29 14 16,9 34 10-16,-9-34-10 15,-13 33 4-15,13-33-40 0,-33 26 21 16,0-7-5-16,-6-4-6 16,6-6 8-16,-4-2 26 0,-1-7-16 15,5-7-12-15,0-7 13 16,0 1-4-16,33 13-3 16,-28-32 15-16,5 6-25 15,13-6 7-15,5 0 3 0,10 0-13 16,9-3 16-16,0 4-4 15,5 2-5-15,4-1-10 0,1 4 10 16,4 2-13-16,-28 24-15 16,33-26-173-16,-4 5-193 0,-29 21-18 15,28-19-27-15</inkml:trace>
  <inkml:trace contextRef="#ctx0" brushRef="#br0" timeOffset="11497">3950 0 730 0,'15'29'139'0,"-15"-29"38"0,0 0 41 15,0 30-43 1,0-30-60-16,-5 29-3 0,5-29-58 16,-19 32-30-16,-5-6 6 0,24-26-18 15,-37 35-67-15,-1-6-229 16,5 0-72-16,-5 0-70 16</inkml:trace>
  <inkml:trace contextRef="#ctx0" brushRef="#br0" timeOffset="14060">5299 4233 718 0,'0'0'204'0,"0"-21"14"15,0 21-6-15,0 0-74 0,0 0-70 16,0 0 67-16,0 0-44 0,-14 11-15 16,14-11-41-16,-15 26 38 15,15-4-12-15,5-4 7 0,-5-18-48 16,19 21-2-16,0-8-5 16,-5-5-27-16,-14-8-45 0,0 0-31 15,28 3-15-15,-4-6 14 0,-5-5 10 16,-19 8 14-16,0 0 67 15,19-26-27-15,-19 26 27 16,0-38-6-16,0 12 16 0,0 26-35 16,-10-31 36-16,10 31 22 15,0 0-27-15,-33-11-16 0,5 13 49 16,-5 12 31-16,0 7-18 0,0 5-15 16,0 3 21-16,0 1-5 15,5-1-24-15,-5-3 0 0,9 1 2 16,0-6 36-16,10-2 19 15,14-19-3-15,-23 16-12 0,-1-6-16 16,10-2-26-16,14-8 26 0,-24 0 17 16,6 0-26-16,18 0 7 15,-19-10-11-15,19 10-11 16,-19-19 9-16,9-2-21 0,10-3-9 16,5-3-3-16,0 4-2 0,9 1-2 15,-14 22-3-15,19-26 0 16,0 5-74-16,-19 21-84 0,0 0-110 15,0 0-174-15,28-27-80 0,-28 27 9 16</inkml:trace>
  <inkml:trace contextRef="#ctx0" brushRef="#br0" timeOffset="14459">4794 4220 754 0,'0'0'178'0,"0"0"123"16,-28 13-39-16,28-13-50 15,-24 26-13-15,1 1-41 0,4-3-26 16,0 3-36-16,-4-6-21 0,-6 0-53 16,1 0 3-16,-5-5-12 15,0-2-11-15,0-7-13 0,0 1-3 16,9-2-35-16,1-4-32 0,23-2 4 15,-24-2 8-15,24 2 30 16,0 0 13-16,0-27 8 16,10 6-2-16,-10 21 9 0,19-24 20 15,-19 24-13-15,23-21-7 0,-23 21-5 16,0 0-7-16,0 0 23 16,0 0 66-16,0 0-25 0,0 0 15 15,10 29-26-15,-15-3 15 0,-9-4-28 16,0-1-8-16,-5-2 16 15,0 2-41-15,19-21 16 0,-28 21-113 16,-5-8-192-16,14-5-87 0,19-8-9 16,-29 0 2-16</inkml:trace>
  <inkml:trace contextRef="#ctx0" brushRef="#br0" timeOffset="14660">4728 4074 848 0,'29'-10'157'0,"4"1"23"0,0 2-64 16,4 2-36-16,-4-1-64 15,0 1 18-15,-4 2-115 0,-29 3-189 16,28-8-97-16</inkml:trace>
  <inkml:trace contextRef="#ctx0" brushRef="#br0" timeOffset="14897">4295 3995 957 0,'0'0'226'0,"0"0"-14"15,-29 21-35-15,15 6-59 16,5 4-67-16,-1 7-29 0,1-2-8 16,4 7-14-16,-4-1-201 0,-1-4-189 15,-9-2-60-15</inkml:trace>
  <inkml:trace contextRef="#ctx0" brushRef="#br0" timeOffset="15304">4012 4167 732 0,'0'0'123'0,"0"0"54"15,0 0 38-15,0 0-45 16,-5 35-101-16,0-4-28 0,1-5 5 16,-1 1-4-16,5-27-27 0,-14 32-6 15,14-32 2-15,-10 27 2 16,10-27-9-16,0 0 21 16,0 0-47-16,-33 18-52 0,33-18-18 15,-33 3-42-15,33-3 22 0,0 0 44 16,-28-19 37-16,28 19 23 15,-14-29-7-15,4 3 2 0,10 26 26 16,0 0 18-16,-4-33 48 16,4 33 3-16,0 0-33 0,0 0 28 15,0 0 34-15,0 0-4 0,0 0 6 16,0 0 23-16,-14 30 7 16,-1-3-26-16,6 2-47 0,-10-6-35 15,5 1-18-15,14-24 1 0,-28 29-31 16,28-29-158-16,-29 27-226 15,6-14-97-15,-1-8-14 16</inkml:trace>
  <inkml:trace contextRef="#ctx0" brushRef="#br0" timeOffset="15496">3833 3992 1292 0,'0'0'277'0,"0"0"43"16,23-13-91-16,-23 13-122 15,0 0-37-15,0 0-58 0,0 0-7 16,0 0-218-16,0 0-285 0,0 0-57 16</inkml:trace>
  <inkml:trace contextRef="#ctx0" brushRef="#br0" timeOffset="15908">3583 4186 918 0,'0'0'226'15,"0"0"27"-15,0 0-58 16,0 0-75-16,10 31-42 0,-10-31-14 15,9 30-25-15,-9-30-16 0,0 0-4 16,-5 29-11-16,5-29-8 16,0 0-81-16,-28 24-37 0,28-24 17 15,0 0-21-15,-29 2 7 0,29-2 48 16,0 0 28-16,0 0 4 16,-19-34 19-16,15 4-4 0,4 30 4 15,-5-29 99-15,5 29 26 16,0 0-13-16,0 0-39 0,0 0 51 15,0 0 28-15,0 0-15 16,0 0 13-16,-9 29-20 0,-6 1-19 16,-3-1-19-16,-6 0-21 0,-4-3-25 15,-5 1-15-15,-10-3-12 16,-3-3 10-16,-7-5-17 0,1-3-57 16,1-7-51-16,3-4-66 0,1-2-101 15,10-5-47-15,4 0-36 16,4-9-37-16</inkml:trace>
  <inkml:trace contextRef="#ctx0" brushRef="#br0" timeOffset="16088">3230 4639 914 0,'33'0'204'0,"4"-3"19"15,1-5-67-15,4 0-57 16,0 3-68-16,1-6-1 0,-1 1-248 16,-4-6-135-16,0-3-54 15</inkml:trace>
  <inkml:trace contextRef="#ctx0" brushRef="#br0" timeOffset="16288">4186 3716 920 0,'-9'30'243'0,"-10"-6"69"0,-9 0-63 16,-10-1-51-16,0 1-82 16,-14 2-71-16,-9 1-13 0,-10 2-22 15,-4-2-89-15,-10 2-207 0,1-3-182 16,-11 1-73-16</inkml:trace>
  <inkml:trace contextRef="#ctx0" brushRef="#br0" timeOffset="16612">2546 4143 684 0,'0'0'140'16,"0"0"21"-16,0 0-4 0,0 0-2 16,24 29-48-16,-24-29-11 15,0 27-49-15,0-27-15 0,0 0-7 16,-24 27 37-16,24-27 19 16,0 0 24-16,0 0 0 0,0 0 29 15,-24 15 22-15,24-15-16 0,0 0-57 16,0 0-25-16,0 0-34 15,0 0-8-15,-18-29-19 0,8-8 20 16,10 2-31-16,0-5-5 0,4-2-20 16,2 0-86-16,-2 0-34 15,5 2-112-15,-4 2-109 0,0 7-34 16,-1 5-9-16</inkml:trace>
  <inkml:trace contextRef="#ctx0" brushRef="#br0" timeOffset="16801">2824 3851 729 0,'28'-7'148'0,"5"2"84"16,5-4 21-16,9 1-42 0,-5 3-100 15,-4-3-54-15,4 0 0 16,-3 1-88-16,-6-2-220 0,-6 4-145 15,-27 5-110-15</inkml:trace>
  <inkml:trace contextRef="#ctx0" brushRef="#br0" timeOffset="17367">2296 4008 891 0,'0'0'149'16,"0"0"25"-16,0 0 19 0,0 0-13 16,-5 26-59-16,5-26-12 0,-5 35-18 15,1-6-9-15,4-29-15 16,-9 37-30-16,-6-8-22 0,15-29-15 15,-38 32 13-15,1-11-6 0,4-7-92 16,0-7-19-16,4-4-17 16,6-3 76-16,23 0-61 0,0 0-16 15,-33-8 62-15,33 8 15 0,-19-26 28 16,19 26 5-16,5-38 18 16,9 9-15-16,5 3-6 15,-19 26 17-15,28-24-10 0,-28 24-13 16,33-16 32-16,-33 16 25 0,0 0 39 15,0 0-10-15,0 0 1 16,5 40-17-16,-20-3 16 0,-3 0 33 16,-11 3 6-16,-4-3-18 0,-4 5-42 15,-1-2 0-15,1 0-18 16,-2 0 8-16,6-3 8 0,0 3-4 16,10-6-2-16,4-5-16 0,5 0 15 15,4 0 65-15,6-2 8 16,8-3-11-16,2 0-20 0,7-6-33 15,7 1-18-15,7-6 6 16,6 0-26-16,0-7-12 0,0-1 14 16,6 0-99-16,-12-2-88 15,6-8-75-15,0 0-101 0,0-7-114 16,0 0 16-16,-4-4-5 0</inkml:trace>
  <inkml:trace contextRef="#ctx0" brushRef="#br0" timeOffset="17576">2244 4475 1754 0,'0'0'353'16,"-28"-24"-17"-16,28 24-97 0,0 0-76 15,0 0-69-15,0 0-37 0,0 0-29 16,0 0-8-16,0 0-15 15,0 0-2-15,0 0-14 0,0 0-157 16,0 0-202-16,0 0-236 0,0 0-59 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3T05:41:38.41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1381 326 686 0,'0'0'130'15,"0"0"29"-15,0 0 29 16,0 0 46-16,0 0 10 0,0-16-81 15,0 16 3-15,0 0-52 16,0 0 45-16,0 0-35 0,0 0-24 16,-9 22-31-16,9-22-12 0,-14 29-16 15,-1-8-6-15,15-21-1 16,-33 31-20-16,0-12-14 16,5-3 0-16,5-6-4 0,23-10 23 15,-29 9 2-15,29-9 3 0,-23-3-14 16,23 3 11-16,-14-24-3 15,9 0 5-15,10 0-4 0,-5-2-7 16,9-6-3-16,0-5-9 0,1-11 9 16,4 6-25-16,-9-8 19 0,4 7 4 15,1 3-18-15,-6 9 16 16,1 7-5-16,-5 5-6 0,0 19-13 16,0 0-67-16,0 0-54 0,0 0-98 15,0 0-162-15,0 0-85 16,0 0 38-16,0 0-29 15</inkml:trace>
  <inkml:trace contextRef="#ctx0" brushRef="#br0" timeOffset="184">1428 631 744 0,'0'0'197'16,"0"0"101"-16,0 0 33 0,14 31-73 15,-14-31-72-15,0 0-83 16,0 0-57-16,0 0-19 16,0 0-142-16,0 0-114 0,0 0-139 15,0 0-105-15,0 0-14 0</inkml:trace>
  <inkml:trace contextRef="#ctx0" brushRef="#br0" timeOffset="620">966 270 847 0,'0'0'74'0,"0"0"50"15,0 0 147-15,0 0 3 0,0 0-67 16,0 0-26-16,-9 38-26 15,-1-2-29-15,-8 2-39 0,-6-4-19 16,0 1-27-16,-9-6-19 0,-4 0-14 16,-6-8 12-16,6-2-20 15,-6-6 0-15,1-5 6 0,4-3-6 16,5-5-9-16,0-5 26 0,33 5-27 16,-33-16-1-16,5-2 8 15,9-6-9-15,5-8-17 0,4 3 15 16,6-6 2-16,-6 6 1 15,5 5 11-15,5 24-15 0,-4-21 15 16,4 21 21-16,0 0 6 0,0 0 28 16,-29 14-2-16,1 4-15 15,-5 6-14-15,0 5-2 0,-5 2-15 16,-4 2 1-16,4-9 2 0,1 4-10 16,4-1-17-16,-5-8-160 15,5-6-109-15,33-13-109 0,-33 10-98 16,33-10 17-16</inkml:trace>
  <inkml:trace contextRef="#ctx0" brushRef="#br0" timeOffset="841">570 109 1240 0,'33'-16'149'0,"-4"3"115"0,-1-1 15 15,0 4-58-15,-9 2-80 16,-19 8-62-16,28-3-41 0,-4 1-20 16,-5 4-6-16,-19-2-6 0,0 0-6 15,9 26-10-15,-9-26-102 16,-19 40-117-16,0-5-128 0,-4-3-105 16,-5-1-21-16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3T05:42:54.52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7439 954 1146 0,'0'0'273'0,"0"0"4"0,0 0-32 15,-5 39 0-15,10 2-49 16,4-1-60-16,10 0-26 15,5 2-39-15,4-2-33 0,5 2 5 16,-5-4-19-16,-4-6-7 16,-5-6 22-16,-19-26 2 15,14 30 24-15,-14-30-29 16,-28 29-16-16,-15-13-11 0,-9-3-13 16,-14-8-6-16,-4 1 7 15,-1-6-1-15,5-3-9 16,14-2 2-16,0-3-9 0,10-3-56 15,9-2 6-15,33 13 6 16,-29-26-14-16,29 26-2 0,-4-33-6 16,4 33 12-16,19-26 29 15,-19 26 15-15,28-17 22 16,0 12 4-16,-28 5 4 0,38 13-7 16,-38-13 3-1,0 0 1-15,33 41 12 0,-14-9-6 16,-19-32 21-16,9 29 27 15,-9-29-4-15,0 0-21 0,-28 35-8 16,28-35 9-16,-43 21-13 16,6-11-14-16,4-5 0 15,33-5 0-15,-43-7 0 0,10-4-4 16,33 11 15-16,-33-29-40 16,33 29-18-16,-23-46 2 15,9 13 25-15,14 33 13 0,-10-33-19 16,10 33 26-16,0 0 16 15,0 0-8-15,0 0 112 16,0 0 22-16,-38 14-7 16,5 12 21-16,-9 12-26 0,0 4-44 15,4 6-36-15,5-5-29 16,0-1-15-16,5-4-6 0,28-38-121 16,-33 38-134-16,33-38-197 15,0 0-343-15,0 0-9 16</inkml:trace>
  <inkml:trace contextRef="#ctx0" brushRef="#br0" timeOffset="193">7029 888 1339 0,'47'-9'223'15,"-5"4"-85"-15,1 0-45 0,-1 0-56 16,-4-1-41-16,-38 6-181 16,33-5-183-16,-33 5-189 15</inkml:trace>
  <inkml:trace contextRef="#ctx0" brushRef="#br0" timeOffset="424">6496 805 1722 0,'0'0'197'0,"0"0"87"16,0 0-1-16,-19 43-54 16,14 4-24-16,10 12-4 0,5 1-60 15,-1 5-74-15,5-1-30 16,-4-3-8-16,-6-3-29 15,-4-7-159-15,-4-6-117 16,-6-10-157-16,10-35-238 0,-33 34-63 16</inkml:trace>
  <inkml:trace contextRef="#ctx0" brushRef="#br0" timeOffset="648">6151 1153 1589 0,'0'0'390'0,"0"0"-17"0,0 0-41 15,0 0-12-15,33 45-80 16,-14 0-59-16,-5 0-30 16,-9-1-45-16,-5-2-48 0,-15 4-32 15,-13-9-39-15,-10-1-116 16,-13-5-178-16,-11-4-258 0,-8-12-403 15</inkml:trace>
  <inkml:trace contextRef="#ctx0" brushRef="#br0" timeOffset="1900">5570 800 1536 0,'0'0'308'15,"0"0"-14"-15,0 0-22 16,0 0-84-16,0 0-79 16,0 0-54-16,0 0-21 0,0 0-34 15,-19 34 17-15,0 1-12 16,0-1-8-16,10 3-5 0,0 3 30 15,9-2-27-15,9-1 5 16,10-2 4-16,0-6-4 16,-19-29-6-16,37 29-4 0,-13-8 7 15,-24-21 11-15,0 0 7 16,0 0 3-16,0 0 23 16,0 0-11-16,0 0-8 15,-33 17-9-15,-9-15-16 0,-6-7-4 16,1-4 25-16,5-1-10 15,-5-6-11-15,4-3 0 0,1-4 3 16,9-1 12-16,9-8-20 16,1-4 5-16,-1-6-23 0,10-3 7 15,0-3 2-15,9-2 5 16,5 7 26-16,0 4-14 16,5 3-8-16,-5 10-5 15,0 26 18-15,0 0 1 0,0-26 8 16,0 26-21-16,0 0 0 15,0 0 1-15,0 0 6 16,0 0-9-16,0 0 17 0,0 0-12 16,0 31 4-16,5 8 0 15,-5 3 31-15,0-3-10 0,4-1-21 16,1-1 5-16,-5-3 7 16,0-5-6-16,0-29-2 15,0 35-11-15,0-35 12 0,-14 26-10 16,14-26 14-16,0 0 1 15,-28 20-1-15,28-20-15 16,0 0-4-16,-29-3 5 16,29 3-10-16,0 0 7 0,0 0 10 15,-28-17-7-15,28 17-6 16,0 0-2-16,0 0-18 0,0 0 28 16,0 0 3-16,0 0 8 15,0 0 2-15,-14 28-21 16,14-28 5-16,-10 32 9 0,1-3 15 15,9-29-13-15,-9 26-9 16,9-26-11-16,-10 27 19 0,10-27 0 16,0 0-14-16,0 0 12 15,0 0-2-15,0 0 12 16,-28 18-23-16,28-18-2 16,0 0-15-16,0 0 9 0,0 0 6 15,0 0-1-15,0 0 6 16,0 0-18-16,0 0 9 0,0 0 13 15,-14 27 8-15,14-27 2 16,-14 29-9-16,14-29-1 16,-10 27 11-16,10-27 5 0,-14 29-4 15,14-29-32-15,0 0 1 16,0 0 6-16,0 0 14 16,-33 24-12-16,33-24-2 15,-28 6-17-15,28-6-22 0,-29-9 56 16,29 9 3-16,0 0 6 15,-33-16-9-15,33 16 13 0,0 0 0 16,-33 2 38-16,10 15 64 16,-10 12 73-16,5 9-9 15,-5 4-24-15,0 6-17 0,-5 2-37 16,-9 1-36-16,-10 4-33 16,-4-5-10-16,0-5-22 0,-1-11-38 15,-8-4-133-15,4-9-121 16,-10-5-159-16,10-14-170 15,0-10-135-15</inkml:trace>
  <inkml:trace contextRef="#ctx0" brushRef="#br0" timeOffset="2184">6297 9 2034 0,'0'0'138'16,"0"0"80"-16,0 0-13 15,-19 34-51-15,-19 6-55 16,-18-3-58-16,-20 12-16 0,-18 4-10 15,-14 5-25-15,-5 6-165 16,-6 0-129-16,-13 3-155 0,0 3-96 16,-5 4 41-16</inkml:trace>
  <inkml:trace contextRef="#ctx0" brushRef="#br0" timeOffset="2544">4142 1177 994 0,'0'0'155'16,"0"0"87"-16,0 0 45 16,0 0-79-16,33 24-72 0,-5-13-47 15,0-6-33-15,0 0-25 16,-28-5 7-16,33 3-25 0,-33-3-9 15,0 0 42-15,0 0 60 16,24 3 3-16,-24-3-2 16,0 0-59-16,0 0-18 15,-28-6-2-15,4-2 27 0,1 3-15 16,4-8 3-16,19 13-16 16,-29-29 6-16,15 0-17 0,10 2-3 15,-1-2-23-15,5 2-42 16,5 1-93-16,4-1-89 0,-9 27-113 15,14-35-95-15,5 11-8 16,-19 24-57-16</inkml:trace>
  <inkml:trace contextRef="#ctx0" brushRef="#br0" timeOffset="2791">4330 882 1116 0,'0'0'329'0,"-38"-29"31"0,10 8 5 16,28 21-72-16,-33-29-85 16,14 5-88-16,5 0-53 0,5-6-8 15,4-7-15-15,0-8-18 16,10-11-9-16,0-10-17 0,14-15-49 16,9-5-18-1,5 2 14-15,0 6-17 0,0 8-3 16,0 18-44-16,-5 9-57 15,-4 17-52-15,-24 26-80 0,0 0-106 16,33 5-78-16</inkml:trace>
  <inkml:trace contextRef="#ctx0" brushRef="#br0" timeOffset="3120">3787 1004 1178 0,'-33'25'314'0,"33"-25"31"16,-33 34-38-16,14-4-39 0,0 4-46 15,-4 6-57-15,4 2-21 16,-5 11-17-16,-4 9 11 0,-5 7-19 15,-9 8-48-15,4 4 4 16,-14-4-10-16,-5 3-28 16,-9-3-8-16,-4-11-19 15,-6-10-1-15,-3-8-16 0,-2-13-68 16,1-9-74-16,0-12-73 16,0-14-77-16,5-11-165 0,13-16-255 15,5-4-1-15</inkml:trace>
  <inkml:trace contextRef="#ctx0" brushRef="#br0" timeOffset="3424">3113 948 1731 0,'0'0'102'0,"0"0"65"15,0 0 88-15,33 9-6 16,-10 9-46-16,-4 14-21 16,-5 6-40-16,-4 1-34 0,-1 4-19 15,-13-1-9-15,-11 1-16 16,-12-1-34-16,-12 3-30 15,-12-4-93-15,-6-7-120 0,-4-7-166 16,-5-6-232-16,4-10-191 16</inkml:trace>
  <inkml:trace contextRef="#ctx0" brushRef="#br0" timeOffset="3648">2731 375 1959 0,'0'0'239'0,"28"27"13"0,-8 16-67 16,-2 11-29-16,-3 10-52 16,3 5-44-16,-3 8-37 0,3 0-31 15,-9-2-163-15,1-6-130 16,-5-6-189-16,-5-3-109 0,-5-13-12 15</inkml:trace>
  <inkml:trace contextRef="#ctx0" brushRef="#br0" timeOffset="4287">2486 1177 1282 0,'-33'-21'294'0,"33"21"53"0,-28-29-57 15,4 2-56-15,10 1-91 16,0-3-69-16,9-4-30 16,5 4-63-16,5-3 2 0,9 0-5 15,5 8-23-15,9 8 37 16,5 6-17-16,0 7 20 0,-5 9 5 16,5 4-7-16,-4 8 13 15,-11 6-16-15,1 0 13 0,-9 0 0 16,-6-3-15-16,-8 0 37 15,4-21-19-15,-33 28-6 16,0-10 16-16,-10-1-16 16,-3-10 14-16,3-1-5 0,-4-6 48 15,5-8-4-15,3-5-32 16,2-6 7-16,8-13-21 0,2-8 12 16,-2-11-7-16,10-12-21 15,5-9 23-15,4-3-14 0,10-2-5 16,0 6 10-16,0 3-23 15,6 18 21-15,-6 9 0 0,0 15-20 16,0 26 14-16,0 0-10 16,0 0 13-16,0 0-8 0,-6 34 13 15,2 17-2 1,-1 19-9-16,0 10 10 0,5 12-1 16,0 7-16-16,5 5 28 15,4-4-15-15,-3 3-8 0,7-8 32 16,-8-2-5-16,-5-7 8 15,-5-15 53-15,-4-4-23 0,-5-14-4 16,-9-7 4-16,-6-14-43 16,-4-14-2-16,-4-12-1 0,-6-9-11 15,0-12 11-15,0-9-9 16,6-14-14-16,4-10 31 16,4-9-19-16,15-1 3 15,4-9 7-15,6 1-21 0,8-4-38 16,10-1-150-16,1-6-73 15,13-4-235-15,5 2-128 0,9-1-99 16</inkml:trace>
  <inkml:trace contextRef="#ctx0" brushRef="#br0" timeOffset="4448">2363 351 2195 0,'0'0'261'0,"0"0"-26"16,0 0-115-16,0 0-69 16,0 0-92-16,0 0-187 0,0 0-276 15,0 0-207-15</inkml:trace>
  <inkml:trace contextRef="#ctx0" brushRef="#br0" timeOffset="4840">1448 750 1576 0,'-5'39'249'0,"10"1"34"0,9 0-61 15,-5 3-15-15,5-1-39 16,-8 0-36-16,-6 4-34 0,-10-4-47 15,-13 3-35-15,-6-5-1 16,-4-2-9-16,-4-12-6 0,-6-7 4 16,5-6-24-16,-1-8-4 15,6-5-51-15,5-11-18 0,28 11-44 16,-24-26 16 0,10 2 40-16,14 6 30 0,0 18 31 15,0 0-14-15,0 0 29 16,0 0 23-16,0 0 15 0,0 0 64 15,14 26 5-15,-14 6-15 16,-14 5-40-16,-9 4-21 0,-10-4 3 16,-5 2-33-16,-9-1-66 15,0-4-120-15,4-4-153 0,-3-6-218 16,7-8-56-16</inkml:trace>
  <inkml:trace contextRef="#ctx0" brushRef="#br0" timeOffset="5065">1193 1545 2347 0,'27'-11'224'16,"-27"11"3"-16,0 0-24 15,29-10-76-15,-29 10-24 0,0 0 37 16,0 0-74-16,0 0-17 15,10 37-59-15,-16-5-42 0,-12-2-69 16,18-30-161-16,-62 43-127 16,6-15-284-16,0-11-84 0</inkml:trace>
  <inkml:trace contextRef="#ctx0" brushRef="#br0" timeOffset="5388">740 758 1119 0,'28'16'128'16,"1"2"72"-16,-29-18 36 16,23 29 13-16,-13-2-38 0,-6-6-47 15,-4-21-37-15,-14 31-49 16,-15-1-47-16,-8-3 0 15,-10-6 36-15,-10 3 27 0,-9 0 4 16,0 0-16-16,-9 3 39 16,0 4-15-16,3 4-4 0,6-1-14 15,6 6-38-15,7 2 1 16,11 1-30-16,9 3-18 0,9-3 8 16,11 2-34-16,7-3-116 15,16-8-224-15,-1 2-160 0,-9-36-136 16,33 29-107-16</inkml:trace>
  <inkml:trace contextRef="#ctx0" brushRef="#br0" timeOffset="5612">419 464 2436 0,'0'-51'154'0,"0"3"-47"15,5 6 0-15,5 2 23 16,3 0-31-16,7 8-34 0,-20 32-39 16,37-24-9-16,1 19-24 15,-10 15-6-15,1 17-68 16,-16 8-65-16,-3 12-21 0,-10 12-161 16,-10 7-270-16,-3 9-85 15</inkml:trace>
  <inkml:trace contextRef="#ctx0" brushRef="#br0" timeOffset="6405">1084 1283 643 0,'-29'-16'131'0,"29"16"21"16,0 0-11-16,0 0-23 16,0 0-18-16,0 0-77 0,-9-29-15 15,9 29 7-15,0 0-10 16,28-26-21-16,1 10 26 0,-5 6-19 16,-24 10-18-16,33-6 9 15,-33 6-29-15,0 0-8 16,0 0-54-16,0 0-43 15,0 0-89-15,-6 32-74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3T05:43:32.04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 0 1112 0,'6'15'-127'0,"-6"-15"-102"0,0 0-12 15,-12-2 0-15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3T05:43:44.22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2373 1858 1901 0,'0'0'218'16,"38"34"9"-16,10-18-69 0,8-11-69 16,10-8-33-16,4-7-139 15,2-8-193-15,-12-15-369 0</inkml:trace>
  <inkml:trace contextRef="#ctx0" brushRef="#br0" timeOffset="-1141">4298 621 2187 0,'-5'-15'117'16,"5"15"52"-16,0 0 212 15,14 21-52-15,5 18-92 0,9 20-55 16,1 15-56-16,-1 8-55 15,0 6-30-15,5-1-21 0,-5-2-82 16,-4-8-188-16,0-6-178 16,-10-7-258-16,-10-9-277 0</inkml:trace>
  <inkml:trace contextRef="#ctx0" brushRef="#br0" timeOffset="-829">3888 1300 1991 0,'0'0'243'16,"-24"-32"-81"-16,10 8-60 15,14 24-30-15,0-32-62 16,5 11-7-16,-5 21-13 0,33-24 1 15,4 14 5-15,-4 5-14 16,0 10 23-16,-9 5 4 0,-1 6 52 16,-8 8 90-16,-11 8 23 15,-8 2 11-15,-11 4-57 0,-8-4-59 16,-5 3-23-16,-15-5-26 16,-4 0-75-16,-5-5-105 0,-4-5-160 15,-1-7-245-15,-4-7-278 16</inkml:trace>
  <inkml:trace contextRef="#ctx0" brushRef="#br0" timeOffset="-148">3407 552 1791 0,'0'0'157'0,"0"0"-12"0,0 0 103 16,0 0-49-16,-10 40-76 16,10 8-30-16,5 5-10 15,0 5-34-15,-1 1-21 0,-4-1-11 16,0-8-5-16,0-5-15 16,-4-10 3-16,-1-4-7 0,5-31-42 15,0 0-27-15,-28 24 1 16,-1-13 25-16,29-11 3 0,-37-11 25 15,8-2 4-15,6-8 7 16,4 0-5-16,19 21 38 0,-18-22-22 16,18 22 12-16,0 0-25 15,0 0 13-15,0 0 3 0,0 0-3 16,0 0 9-16,13 35 5 16,-3-8 10-16,-6-3 28 0,-4-3-4 15,0-21-19-15,-14 26-15 16,-9-10 2-16,-10-3-8 15,0-8-8-15,4-7 4 0,-4-4 3 16,6-4-3-16,2-6-4 16,6-5-16-16,5 0-2 0,5-6 11 15,3 6 1-15,6 21-6 16,0 0 2-16,0 0-3 0,0 0 17 16,0 0 12-16,0 0 13 15,10 34 30-15,-5 1 41 0,-5 7 24 16,-9 1-29-16,-1 2-17 15,-13-3 10-15,-10 0-8 0,-10-4-25 16,-19-7-13 0,-8-4-24-16,-6-11 7 0,1-5 25 15,-1-6-2-15,6-10 6 0,8-6-3 16,11-5-7-16,9-8 1 16,13-5 17-16,10-5-18 0,10-1-20 15,13-2-15-15,16 0-12 16,13-1-3-16,9 4-52 0,5 2-89 15,5 8-103-15,-1 3-217 16,6 11-59-16,-5 7-176 0,0 11 41 16</inkml:trace>
  <inkml:trace contextRef="#ctx0" brushRef="#br0" timeOffset="184">2303 635 2831 0,'0'0'24'16,"0"0"-2"-16,0 0-62 15,0 0-152-15,0 0-248 0,0 0-208 16,0 0-102-16</inkml:trace>
  <inkml:trace contextRef="#ctx0" brushRef="#br0" timeOffset="-1960">5967 1162 1096 0,'0'0'295'0,"4"16"1"15,-4-16-45-15,0 16-16 0,0 2-44 16,0-2-51-16,0 3-19 15,-4-3-44-15,4 2 9 0,0-18-33 16,-5 16 19-16,5-16 7 16,0 0-15-16,-19 16-19 15,19-16 1-15,-24 10 9 16,24-10 18-16,-28 3 15 0,28-3 1 16,-33-5-28-16,33 5-24 15,-23-19-4-15,4-2-16 0,0-8 7 16,5-8-24-16,4-5-4 15,1-9 4-15,4-4 5 0,0 2-10 16,-4 2 11-16,0 12-6 16,-1 1-3-16,1 7-9 0,-10 1-7 15,5 6-46-15,-5 3-59 16,19 21-65-16,-28-21-74 0,28 21-117 16,0 0-180-16,0 0-27 15,-15-24 26-15</inkml:trace>
  <inkml:trace contextRef="#ctx0" brushRef="#br0" timeOffset="-1780">6070 815 1670 0,'0'0'397'0,"19"2"-96"0,-19-2-81 15,0 0-66-15,0 0-61 16,0 0-51-16,0 0-11 15,0 0-25-15,0 0-168 0,0 0-193 16,0 0-213-16,0 0-88 16</inkml:trace>
  <inkml:trace contextRef="#ctx0" brushRef="#br0" timeOffset="-1413">5358 1218 1244 0,'0'0'273'15,"0"0"-35"-15,0 0-52 16,-4 31-63-16,4-31-23 16,0 0-9-16,0 0-27 0,0 0-11 15,0 0 12-15,0 0 48 16,0 0 19-16,0 0-6 0,0 0-23 15,0 0-52-15,0 0-19 16,-33 3-15-16,4-6-17 0,29 3 5 16,-33-7 17-16,5 1 5 15,28 6-12-15,0 0-11 0,-33 8 16 16,33-8 13-16,-28 34 2 16,9 9 7-16,5 4-15 15,9 12-16-15,10 6 1 0,0 4 0 16,4 0-7-16,-4 2 1 15,4-2-156-15,-4-5-207 0,0-9-398 16,-1-12-250-16</inkml:trace>
  <inkml:trace contextRef="#ctx0" brushRef="#br0" timeOffset="5951">1742 960 848 0,'0'0'58'15,"0"0"50"-15,0 0-15 16,-29-24 49-16,29 24-21 0,-28-10 85 15,28 10-10 1,-24-5-18-16,24 5-65 0,-23 3 27 16,-1 2-48-16,1 5-2 15,-6 4-21-15,2 4-41 0,-6 1 10 16,4 5-6-16,1-3-26 16,9 6-6-16,5-1-6 0,5-2 9 15,13-1-14-15,-4-23 4 16,33 27-6-16,0-6 24 0,0-7-5 15,0-7-12-15,0-2-4 16,-4 1-10-16,-29-6 15 0,33 0-2 16,-33 0 2-16,0 0 30 15,0 0-16-15,0 0-14 16,0 0-8-16,0 0 7 0,0 0-6 16,0 0 18-16,-33-18 1 15,0 7 3-15,-10 8-10 16,5 3-7-16,0-2 1 0,1 2 11 15,-5-6-2-15,3 1-3 16,2-6 17-16,-1-2-9 0,5 0-8 16,0-3-10-16,0-3 10 15,5-5 0-15,5-2 4 0,-1-6-4 16,0-8 7-16,10-5-11 16,0-5-7-16,9-6 3 15,0 1-6-15,1 2 1 0,8 8 5 16,-4 8 5-16,0 2 18 15,0 11-10-15,0 24-5 0,0-21-10 16,0 21 4-16,0 0 6 16,0 0-6-16,0 0 24 0,0 29-11 15,10 11 4-15,0 8-1 16,3 2 25-16,7 8-12 0,3 1 18 16,0-1 3-16,6-2-15 15,-5-4 14-15,-1-4-36 16,-4-8 30-16,-10-8-37 0,-4-3 20 15,-10-5-12-15,5-24 13 16,-33 24-21-16,-5-11 7 16,-8-5-14-16,-2-5 16 0,-3-6-14 15,-2-5 19-15,7-3-22 16,-2-5 5-16,15-5-9 0,0-5-11 16,9-3-17-16,10-6-2 15,1 3 36-15,7 3-19 0,6 8 19 16,0 21-11-16,0-24 11 15,0 24 0-15,0 0 6 0,0 0 0 16,0 0-3-16,15 27 16 16,-11-1-1-16,1 6 29 0,0 0-17 15,-5-6 11-15,0 1-21 16,-5-4-1-16,5-23-2 0,-5 24 6 16,5-24 0-16,0 0-17 15,0 0 3-15,0 0-7 16,0 0 13-16,0 0-30 0,-23-7-13 15,23 7-32-15,-10-27 40 16,6 3-13-16,4 1 39 16,0 23-17-16,4-22 13 0,-4 22-5 15,0 0 3-15,0 0 14 16,0 0 28-16,0 0-9 0,0 0 14 16,-4 32-19-16,-1-8 17 15,5-24-16-15,-24 29-11 0,1-8 3 16,-10-5-15-16,4-5 14 15,-4-6-25-15,0 0 8 16,6-7-19-16,27 2 25 0,-33-11-22 16,33 11-4-16,0 0-47 15,-29-34 23-15,19 2-12 0,6 5 39 16,4 27-4-16,10-32 32 16,-10 32-28-16,0 0 23 0,0 0-13 15,0 0 19-15,0 0 22 16,27-2 0-16,-27 2 59 0,0 0 0 15,33 37 24-15,-9-3-21 16,0 1 2-16,4-3-18 16,-5 2 0-16,6 1-19 15,-6-1 5-15,6-5-36 0,-11 0 10 16,-3-2-12-16,-15-27 12 16,9 32-7-16,-9-32 0 0,-5 32-8 15,5-32-8-15,-42 29 1 16,-1-13-6-16,-4-2-9 0,-9-9 9 15,0 3-7-15,-6-6-2 16,-4-4 6-16,5-3-10 0,-1-3 15 16,10-6-16-16,5 1 13 15,5 0-12-15,9-6 26 0,9-7-28 16,5-7 9-16,10-6-21 16,9-4-43-16,5-7-57 15,9-9-49-15,9-2-121 0,6-2-116 16,4 2-36-16,4 0-77 15,6 5 11-15,-1 6-60 0</inkml:trace>
  <inkml:trace contextRef="#ctx0" brushRef="#br0" timeOffset="6227">2345 19 880 0,'28'-8'221'0,"-28"8"14"16,29-11-40-16,-29 11-11 0,0 0 94 16,0 0-45-16,-9 29-24 15,-15 6-28-15,-18 7-43 0,-15 3-39 16,-9 6-60-16,-9-4-4 15,-11 3-35-15,-3-2-99 16,-6-3-139-16,-8 0-161 0,-1-2-193 16,-4-2-199-16</inkml:trace>
  <inkml:trace contextRef="#ctx0" brushRef="#br0" timeOffset="7139">591 1112 343 0,'0'-22'68'0,"0"22"11"16,0 0-26-16,0-18 3 15,0 18 29-15,0 0-27 0,0 0 9 16,0 0 21-16,-4-27 7 15,4 27 16-15,0 0 3 16,0 0-65-16,0 0 34 0,0 0-10 16,0 0-33-16,0 0 7 15,0 0 7-15,0 0 21 0,0 0-84 16,0 0 12-16,0 0 41 16,0 0-12-16,0 0 49 0,0 0-13 15,0 0 3-15,0 0 28 16,0 0-13-16,18 17-35 15,-18-17 1-15,24 23-2 0,-24-23-50 16,19 24 13-16,-19-24 11 16,9 24-9-16,-9-24-20 15,14 21-13-15,-14-21-72 0,0 0-125 16,0 0-161-16,15 27-74 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3T05:43:52.75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61 0 1373 0,'0'0'286'15,"0"0"22"-15,0 0-46 16,0 0-84-16,0 0-56 0,0 24 49 15,-9 5 75-15,-5 11-72 16,4 5-69-16,-4 5-33 16,9 4-24-16,1-7-19 0,-1 1-24 15,10 0-2-15,-5-6-13 16,9-8-170-16,-4-1-191 0,-5-33-193 16,9 26-143-16,-9-26-47 15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3T05:43:59.16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2474 0 2083 0,'0'0'212'15,"0"0"-3"-15,0 0-37 16,0 0-41-16,0 0-34 0,0 0-33 16,0 0 56-16,-10 24 1 15,5 11-64-15,14 12-19 0,1 14-12 16,4 11-14 0,1 2-9-16,3 2-48 0,1 2-106 15,-10-9-102-15,1-6-67 16,-10-7-170-16,-10-11-147 0,-9-16 33 15</inkml:trace>
  <inkml:trace contextRef="#ctx0" brushRef="#br0" timeOffset="428">2119 371 1222 0,'0'0'208'16,"0"0"-79"-16,0 0-20 15,0 0 18-15,0 0-11 0,0 0-19 16,-38 21-13-16,38-21-28 16,-33 51-49-16,10-3 16 0,3-9-11 15,20-39-9-15,-18 48-12 16,18-48 4-16,-15 37 15 16,15-37 5-16,0 0-15 0,0 0-8 15,0 0-10-15,0 0 33 16,0 0-10-16,-37-24-15 0,37 24-15 15,-33-40 31-15,33 40 70 16,-42-39-10-16,42 39-47 16,-57-24 90-16,1 15 19 15,-6 12 17-15,-8 8-3 0,-15 5 9 16,-19 0-47-16,-10 2-6 16,-4-2-26-16,-14-3-3 0,-9-2-2 15,-1-8 15-15,1-1-21 16,9-4-14-16,12-3-32 0,21-6-6 15,15-5 0-15,23 0-15 16,8-3-9-16,16-4-102 16,37 23-158-16,-33-40-202 0,19 6-364 15,9-1-34-15</inkml:trace>
  <inkml:trace contextRef="#ctx0" brushRef="#br0" timeOffset="608">142 223 1675 0,'42'-5'49'15,"1"-7"133"-15,-1 2 43 16,0 2-48-16,0 0-98 16,6 1-21-16,-5 1-127 0,-5 0-291 15,-5 4-237-15,-33 2-107 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3T05:43:56.35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0 213 500 0,'0'0'101'0,"0"0"-23"0,0 0-19 16,24 8-7-16,4-8 7 16,0-5-37-16,5-3 9 0,0-5-5 15,0 0 1-15,0-3-20 16,-4-3-7-16,-1-2 31 0,-4 0-8 16,-6-1-23-1,1 1 38-15,-19 21 2 0,24-29-17 16,-24 29 32-16,0 0 5 15,19-24-7-15,-19 24-37 0,0 0-8 16,0 0 26-16,0 0-21 16,0 0-13-16,0 0 6 0,0 0 34 15,0 0-3-15,0 0-50 16,0 0 3-16,0 0 51 0,0 0-47 16,0 0 23-16,0 0 104 15,0 0-48-15,-5 27-30 16,0 2-3-16,1 3-27 15,-6-1 23-15,5 2-42 0,1-2 25 16,-1-2-10-16,5 1-19 16,0 1-106-16,0-2-84 0,0 1-27 15,5 2-15-15,-1-4-63 16,1 5-50-16</inkml:trace>
  <inkml:trace contextRef="#ctx0" brushRef="#br0" timeOffset="540">689 674 790 0,'0'0'69'0,"33"-10"5"16,-33 10-14-16,0 0 17 0,0 0-9 16,33-13-46-16,-33 13-5 15,0 0-8-15,37-8 5 0,-37 8-10 16,33-11-14-16,-33 11 41 16,0 0-5-16,33-13 4 15,-33 13 24-15,0 0 31 0,0 0 17 16,0 0 6-16,24-26 41 15,-24 26-81-15,0 0-25 16,0 0-14-16,0 0-29 0,0 0 33 16,-33-19 2-16,33 19-35 15,-33-2 6-15,33 2-10 0,-28 10 67 16,28-10-18-16,0 0-27 16,0 0 18-16,0 0-34 0,0 0 20 15,0 0-10-15,0 0-7 16,0 0-5-16,0 0-7 15,0 0 28-15,0 0-9 0,28 5-20 16,-28-5 20-16,0 0-7 16,0 0 30-16,0 0 40 15,0 0-32-15,0 0-7 0,0 0-24 16,0 0-8-16,0 0-8 16,0 0-82-16,0 0-156 0,0 0-220 15,0 0-66-15,0 0 0 16</inkml:trace>
  <inkml:trace contextRef="#ctx0" brushRef="#br0" timeOffset="1003">1221 367 1398 0,'0'0'181'0,"29"16"66"16,-6-8-89-16,10-5-40 0,-5-6-61 16,5 1-43-16,0-4 6 15,5 1-29-15,-5-3 24 16,0 0-15-16,-5 0 0 16,-4 3 4-16,-24 5-2 0,19-5-2 15,-19 5 0-15,0 0-23 16,0 0 33-16,0 0-31 0,0 0 34 15,19 39 0-15,-10 3-13 16,1 6 0-16,-6 11 4 0,1 2 20 16,4 2-28-16,-4 3 10 15,5 3 12-15,-6-3-23 0,-4-5 12 16,-4-10 2-16,-6-6 46 16,-9-13-17-16,19-32-7 15,-33 26-2-15,-4-13 31 16,4-15 14-16,33 2-43 0,-33-32-8 15,4-8-9-15,15-7-20 16,0-9 14-16,9-2-8 0,5-1 8 16,10 4-24-16,4-1 9 15,0 3-61-15,10 3-147 0,-1-1-235 16,5 4-146-16</inkml:trace>
  <inkml:trace contextRef="#ctx0" brushRef="#br0" timeOffset="1191">1778 17 2138 0,'0'0'231'0,"0"0"-86"0,0 0-72 15,0 0-52-15,23-18-48 16,-23 18-147-16,0 0-252 0,24 0-151 15,-5 8-115-15</inkml:trace>
  <inkml:trace contextRef="#ctx0" brushRef="#br0" timeOffset="1679">2013 338 1631 0,'-4'32'234'0,"4"2"-33"16,4 3-32-16,-4 6-38 15,5 7-21-15,0 3-3 0,4 5-35 16,-4 1-4-16,4 2-5 16,-4-3-16-16,4-5 19 0,-4-5-6 15,-5-14-16-15,0-34 19 16,5 32 42-16,-5-32 15 15,0 0-22-15,0 0-44 16,0 0-27-16,0 0-11 0,0 0-5 16,-38-40-8-16,15-5-7 15,8-8 0-15,11-11-8 0,8-5-9 16,6-7-36-16,13-9 12 16,6 3 18-16,4 2 0 0,4 11-26 15,-4 11-24-15,0 13 6 16,-4 13 29-16,4 13 14 0,-5 14 5 15,-4 13 5-15,-24-8 8 16,23 37 4-16,-9 1 6 16,-4-2 8-16,-15 2 13 15,-9-1-6-15,-5-3-1 0,-5-2-14 16,-9-2-4-16,-4-4-2 16,4-5-21-16,0-5-88 0,4-3-94 15,29-13-161-15,0 0-145 16,0 0 75-16,0 0-17 0</inkml:trace>
  <inkml:trace contextRef="#ctx0" brushRef="#br0" timeOffset="2279">2914 150 973 0,'0'0'88'15,"0"0"108"-15,0 0 11 16,0 0-30-16,-33 18 4 0,4 6-59 16,1-3 1-16,28-21-31 15,-33 32-39-15,14-5-19 0,19-27-17 16,-19 29-10-16,19-29-7 16,0 0 26-16,0 0-23 0,0 0-41 15,0 0-23-15,0 0-13 16,0 0-42-16,0 0-11 15,0 0 56-15,0 0 15 0,15-35 16 16,-1 1 14-16,-5-1 6 16,1 1 13-16,-6 8 11 0,-4 26 45 15,5-27-4-15,-5 27 20 16,0 0 2-16,0 0-17 0,0 0-40 16,0 0-13-16,0 0-1 15,0 0 52-15,0 0-16 16,0 0 37-16,5 30 17 0,-1 1 42 15,-4 4 12-15,0 1-19 16,0 4 13-16,5 5 44 16,0 3-22-16,0 2-49 0,4 4-25 15,0-1-31-15,-4-1-20 16,5-1-15-16,-1 0-11 0,-4-4 5 16,-5-2 1-16,-5-5-11 15,-9-3 8-15,-5-2-5 0,19-35-3 16,-47 31 4-16,9-10-8 15,0-10 6-15,5-8 13 0,33-3-15 16,-42-19 0-16,42 19 0 16,-33-37-9-16,14-3-1 0,14-5-8 15,5-3-26 1,15-2-22-16,3 2-40 0,11 6-140 16,-1 2-117-16,5 6-251 15,5 5-58-15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3T05:46:10.30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13710 0 2145 0,'-43'40'213'16,"-32"5"4"-16,-33 5-44 16,-34 3-40-16,-23 5-49 15,-20 4-43-15,-8 4-15 0,-10 0-80 16,-8 0-176-16,-11 3-232 15,-5 0-269-15,1 3-22 16</inkml:trace>
  <inkml:trace contextRef="#ctx0" brushRef="#br0" timeOffset="-3236">13983 1582 256 0,'0'0'-17'0,"0"0"6"15,0 0 8-15,0 0 0 0,-33 29 15 16,33-29-19 0,0 0 12-16,-19 32-2 0,19-32 54 15,0 0 72-15,0 0 96 16,0 0 21-16,0 0 117 0,0 0 49 15,0 0-20-15,0 0-67 16,0 0-36-16,0 0-39 16,0 0-93-16,0 0-42 0,0 0-32 15,0 0-39-15,-4-29-14 16,8 2-27-16,-4 27-8 16,5-28 5-16,-5 28-4 0,0 0-6 15,5-27-11-15,-5 27-7 16,0 0-2-16,0 0 14 15,23 0 9-15,10 13 1 16,0 8 19-16,5 6-22 0,5 2 4 16,-6-2 0-16,6 2-3 15,-1-6 2-15,-4 1-2 16,-5-2 8-16,-5-4 0 0,-28-18-7 16,0 0-11-16,28 13 1 15,-28-13 4-15,0 0 13 0,0 0-6 16,0 0 3-16,0 0 9 15,-56 6-6-15,9-3 0 16,-10-1 0-16,-4-2-17 0,-10 3-20 16,-4-6-3-16,-5-2 5 15,-1 2-14-15,15-5-4 16,0 3 9-16,15-6 8 16,8 1-22-16,10-4-34 0,33 14-38 15,0 0-10-15,0 0 45 16,-9-32 26-16,9 32 34 0,0 0 4 15,42-23-1-15,-4 15 18 16,-38 8 16-16,47 3-2 16,-47-3 15-16,42 18 79 0,-42-18 17 15,24 32 32-15,-24-32 3 16,0 42-6-16,-14-10-56 16,14-32-25-16,-38 35-26 0,-4-12-16 15,-1-7-2-15,1-3-11 16,-1-5-19-16,6-5-79 15,4-3-127-15,0-3-169 16,33 3-200-16,-33-15-22 0</inkml:trace>
  <inkml:trace contextRef="#ctx0" brushRef="#br0" timeOffset="-3044">13804 1224 2133 0,'19'-23'262'0,"-19"23"-78"0,0 0-92 15,0 0-53-15,0 0-39 16,0 0-79-16,0 0-143 16,0 0-189-16,0 0-114 0,0 0-133 15</inkml:trace>
  <inkml:trace contextRef="#ctx0" brushRef="#br0" timeOffset="-2815">13220 1264 1895 0,'0'0'150'0,"0"0"-13"15,0 0 102-15,0 0-65 16,9 45-85-16,10 6-48 0,-5-1-18 16,0 6-29-16,-4-1-96 15,-1 1-154-15,-4-3-147 0,-5-5-94 16,0-6-51-16</inkml:trace>
  <inkml:trace contextRef="#ctx0" brushRef="#br0" timeOffset="-2432">13172 1651 1428 0,'0'0'288'0,"0"0"-81"16,0 0-101-16,0 0-37 16,0 0 18-16,0 0-24 0,0 0-35 15,-24 43-9-15,10-4 7 16,4-7 0-16,10-32 1 15,-33 40-9-15,33-40-18 16,-42 32 8-16,4-14-17 0,38-18-10 16,-42 11-43-16,42-11-9 15,-38-8-16-15,38 8-9 16,0 0 29-16,-19-48 38 0,14 8 19 16,5 40 47-16,15-40 37 15,-15 40 3-15,0 0-37 0,0 0-26 16,0 0 17-16,0 0 87 15,0 0-15-15,0 0 20 16,0 0-14-16,0 0-6 16,-5 38-30-16,-5-4-27 0,-8-2-21 15,18-32-25-15,-43 37-51 16,5-13-155-16,1-8-246 16,4-14-295-16</inkml:trace>
  <inkml:trace contextRef="#ctx0" brushRef="#br0" timeOffset="-2235">12997 1495 2366 0,'0'0'208'0,"0"0"-93"16,0 0-57-16,0 0-33 0,0 0-29 15,0 0-95-15,0 0-196 16,0 0-288-16,0 0-116 0</inkml:trace>
  <inkml:trace contextRef="#ctx0" brushRef="#br0" timeOffset="-1868">12940 1190 1834 0,'29'-13'79'16,"-29"13"19"-16,0 0-4 16,0 0 151-16,0 0 13 0,-29 31-61 15,-8 4-30-15,-15-1-32 16,-14 3-19-16,-10 6-17 15,-13 2 3-15,-14 0-26 0,-16 5-28 16,-3 3-19-16,0 3-19 16,-1 2-5-16,9 6 6 15,6 7-2-15,9 7-9 16,9 3 0-16,20 7-6 0,23 13 0 16,23 4-26-16,29 7-38 15,28-1-18-15,19-2-62 16,23-3-125-16,15-8 32 0,13-8-27 15,16-5-171-15,17-10-103 16,5-15 58-16</inkml:trace>
  <inkml:trace contextRef="#ctx0" brushRef="#br0" timeOffset="-1395">11795 1079 1180 0,'-19'34'248'16,"19"-34"-89"-16,0 0-37 15,-9 35 27-15,9-35-11 16,0 0-43-16,0 0-32 0,0 0-35 15,33 10-1-15,-33-10 9 16,42-16 79-16,-42 16-20 0,33-34-27 16,-9 5 30-1,-10-3-28-15,-14 32 7 0,10-29 2 16,-10 29-43-16,0 0-16 16,0 0-26-16,0 0-7 0,0 0-101 15,0 0-186-15,-39 16-316 16,16 8-110-16</inkml:trace>
  <inkml:trace contextRef="#ctx0" brushRef="#br0" timeOffset="-429">10880 1166 931 0,'0'0'260'0,"-9"-32"16"15,9 32-30-15,0 0-111 0,0 0-82 16,0 0-17-16,0 0-18 16,0 0 102-16,0 0 10 15,9 43 14-15,5-1-14 0,5 3-38 16,-5 8-43-16,5 0-19 16,5 0-26-16,-1 3 11 15,-4-9-3-15,-5-2-3 0,1-2 0 16,-11-6-16-16,-4-37 18 15,5 43 19-15,-5-43 8 0,0 0-14 16,0 0-21 0,0 0 13-16,-47 21-21 0,47-21 11 15,-43-11-29-15,43 11-12 16,-47-40-14-16,10-5 7 16,8-8 11-16,1-8 4 0,4-2 0 15,1 2 9-15,8 2 2 16,1 6 6-16,-1 11 1 0,6 8 19 15,9 34 1-15,-9-32-7 16,9 32 0-16,0 0-16 16,0 0 12-16,0 0-23 0,0 0 18 15,0 0 5-15,-9 47-14 16,3 4 8-16,12-3 26 0,-2-1 2 16,5 4-7-16,1-1-15 15,0-5 9-15,-1 0 1 16,0-8-25-16,-9-37 12 15,5 43-1-15,-5-43 9 16,0 0 2-16,0 0 8 0,0 0-38 16,0 0-24-16,-47 24-15 15,47-24-30-15,-48-19-1 0,11-10 2 16,4-6-5-16,10-2 41 16,23 37 27-16,-20-39 38 15,20 39 45-15,0 0-1 0,0 0-19 16,0 0-15-16,0 0-8 15,0 0 6-15,0 0-18 16,0 0 11-16,0 0 3 16,0 0-23-16,20 39-16 0,-20-39 46 15,0 0-3-15,0 42-18 16,0-42-7-16,0 0 13 16,-53 33-9-16,11-23 22 0,-5-8 13 15,0-7 18-15,5-2 15 16,-1-2 20-16,-4 1 28 0,5 8 18 15,-1 0-28-15,5 6-3 16,0 5-41-16,38-11-33 16,-33 26-5-16,33-26-10 15,-28 40 1-15,19-9-19 0,9-31-183 16,9 43-180-16,-9-43-265 16,42 40-114-16</inkml:trace>
  <inkml:trace contextRef="#ctx0" brushRef="#br0" timeOffset="-260">10173 2282 1436 0,'56'5'207'16,"10"-7"20"-16,10-7-90 15,13 2-76-15,10-4-31 16,10-5-167-16,0-2-248 0,-1-6-206 15</inkml:trace>
  <inkml:trace contextRef="#ctx0" brushRef="#br0" timeOffset="580">9192 1611 1075 0,'0'0'293'16,"0"0"33"-16,0 0 10 0,0 0-109 16,0 0-117-16,0 0-58 15,-42 14-23-15,42-14 3 16,-39-6 2-16,39 6-44 0,0 0-75 16,-18-45-21-16,27 8 4 15,-9 37 22-15,38-40 21 0,-5 17 21 16,-33 23 13-1,43-17 17-15,-43 17 4 0,37 0 4 16,-37 0 18-16,0 0-6 16,0 0 5-16,23 40 62 0,-23-40 3 15,-9 40 22-15,9-40-26 16,-28 37-8-16,28-37 9 16,-56 21 65-16,8-10-24 0,1-11-30 15,10-11-20-15,-2-2 9 16,2-10-19-16,4-7-19 15,4-7-14-15,6-10-19 0,4-7-5 16,5-4-3-16,0-8-4 16,9-8-11-16,0-4 15 15,5 7-7-15,-9 0-45 16,5 7-64-16,-6 11-50 0,0 11-143 16,1 7-264-16,9 35-185 15</inkml:trace>
  <inkml:trace contextRef="#ctx0" brushRef="#br0" timeOffset="752">9088 991 2157 0,'0'0'211'15,"33"24"-28"-15,-33-24-92 16,0 0-44-16,0 0-78 15,0 0-155-15,0 0-372 0,0 0-219 16</inkml:trace>
  <inkml:trace contextRef="#ctx0" brushRef="#br0" timeOffset="1780">8508 1357 1809 0,'-28'31'82'0,"28"-31"59"15,4 35-21-15,6-1-28 16,-1-1-48-16,1-2 9 0,-10-31 0 16,0 43-21-16,0-43-9 15,-10 45-4-15,10-45-8 16,-28 37-5-16,28-37 0 0,0 0 5 15,-47 15-7-15,14-15 1 16,33 0-17-16,-34-36 6 0,6-4 17 16,9-13-15-1,5-11-30-15,5-13-3 0,3-16 21 16,2-2 28-16,-1 7-9 16,5 17 13-16,-5 13-11 0,5 16-9 15,-4 9-16-15,4 33 16 16,0 0 0-16,0 0-5 15,-15 33 14-15,6 12-22 0,4 7 11 16,1 7 6-16,4 2-10 16,-5-3 23-16,1 0 24 15,4-2-33-15,9 2 7 0,-5-2-14 16,6-6 3-16,-6-5-11 16,2-5 21-16,-6-40 2 15,0 40-3-15,0-40 48 16,-10 39 10-16,10-39-4 0,-43 40-9 15,-3-11-9-15,-2-10-10 16,-3 0-29-16,-6-6-9 0,5-5 5 16,5-3 11-16,-5-5-5 15,5-2 6-15,5-6-11 16,-1-8 3-16,43 16-6 0,-43-24 10 16,43 24-14-16,0 0-21 15,0 0 9-15,0 0-42 16,0 0 31-16,0 0 8 15,0 0 19-15,0 0-5 0,0 0 1 16,43-5-2-16,-6 15 14 16,-4 6-8-16,-33-16 7 15,24 32-3-15,-24-32-4 0,5 45 0 16,-15-13 9-16,10-32-19 16,-42 34 4-16,-1-10 9 15,-4-8-3-15,5-11 11 0,-1-5-2 16,6-5 2-16,37 5 2 15,-42-37-9-15,18-8-73 0,10-8 25 16,14-8-82 0,9-8 4-16,10-5 2 0,0 2 32 15,9 3 34-15,5 11 19 16,5 10 13-16,-5 14 7 0,0 13 6 16,4 12 9-16,-37 9 0 15,39 22 0-15,-39-22-25 16,18 50 18-16,-18-5 1 0,-18-5 45 15,-6-3 50-15,24-37 22 16,-57 45-11-16,10-16-14 16,0-10 13-16,0-14 0 0,-1-8 12 15,2-7-14-15,8-11-29 16,0-9-42-16,10-9-11 16,4-9-10-16,6-13-5 15,-1-5 0-15,9-8 6 0,6-3 2 16,-2 0-8-16,6 6-15 15,-4 9 12-15,8 12-94 0,-4 13-105 16,0 37-153-16,10-37-32 16,-10 37-74-16,29-16-84 15</inkml:trace>
  <inkml:trace contextRef="#ctx0" brushRef="#br0" timeOffset="1969">7899 2210 2206 0,'33'21'297'0,"19"-10"-26"16,9-11-79-16,14-8-76 0,6-2-90 16,3-9-189-16,1 0-155 15,-8-5-321-15,-1-2-163 16</inkml:trace>
  <inkml:trace contextRef="#ctx0" brushRef="#br0" timeOffset="2619">6635 1656 1279 0,'0'0'171'0,"0"0"171"16,0 0-16-16,0 0-99 16,-13 35-59-16,13-35-23 15,-43 39-25-15,10-12-19 0,0-9-22 16,33-18 2-16,-33 17 7 15,33-17 21-15,0 0 22 0,0 0-37 16,0 0-38-16,0 0-26 16,-23-40-11-16,18-6-7 15,10-4-9-15,-1-13 32 16,11-9-46-16,3-7 5 0,-3-1 6 16,-1 16 0-16,-1 9-7 15,-3 15-33-15,-5 9-118 16,-5 31-157-16,0 0-99 0,0 0-238 15,-24 34-84-15</inkml:trace>
  <inkml:trace contextRef="#ctx0" brushRef="#br0" timeOffset="2781">6353 2075 2011 0,'0'37'226'16,"0"-37"12"-16,0 0 4 15,0 0-5-15,0 27-99 0,0-27-76 16,0 0-182-16,0 0-201 16,0 0-343-16,0 0-210 0</inkml:trace>
  <inkml:trace contextRef="#ctx0" brushRef="#br0" timeOffset="3184">5716 1397 1859 0,'0'0'158'16,"4"29"100"-16,-18 11-27 0,-5 5-18 15,-24 5-62-15,-8 3-46 16,-20 6-36-16,-9-9-40 15,-15-3-14-15,-13-4-4 0,-9-12-11 16,3-7-5-16,6-13-23 16,18-6-47-16,10-7-18 15,14-12-27-15,14-10-27 16,15-2 16-16,37 26 10 0,-29-43 53 16,29 43 19-16,-9-31 24 15,9 31 16-15,0 0 25 0,0 0 59 16,38 13 28-16,-38-13 9 15,23 45 4-15,-13 0 0 16,-15 3-17-16,-14 0-49 0,-14 0-29 16,-14-1-16-16,-10-7-58 15,-4-1-74-15,5-6-200 0,-1-10-268 16,9-4-130 0</inkml:trace>
  <inkml:trace contextRef="#ctx0" brushRef="#br0" timeOffset="3404">4876 2274 2249 0,'48'-16'272'0,"-6"0"67"15,0 8-42-15,-4 8-87 16,-5 6-103-16,0 4-49 0,-9 4-46 15,-24-14-68-15,4 31-101 16,-13 1-127-16,-24-5-191 16,-15-6-309-16,-8-6-47 15</inkml:trace>
  <inkml:trace contextRef="#ctx0" brushRef="#br0" timeOffset="3788">3990 1502 2257 0,'0'0'37'16,"0"0"102"-16,0 0 14 16,19 33-12-16,-14 1 33 15,-5 8-25-15,-5 6-67 0,-4-1-49 16,-10-1-3-16,-5-6-16 15,1-6-14-15,-1-2-28 0,24-32-1 16,-28 24-27-16,28-24-37 16,-33 7 5-16,33-7-33 0,0 0-2 15,-33-39 47-15,13-3 31 16,7-3 18-16,3 2 51 16,0 14 72-16,6 2-17 15,4 27-27-15,0 0 12 0,0 0 36 16,0 0 7-16,-42 27-37 15,-1 10-36-15,-13 5-7 16,-2 3-32-16,-4 0-46 0,-4-7-105 16,0-4-180-16,6-10-233 15,12-8-238-15</inkml:trace>
  <inkml:trace contextRef="#ctx0" brushRef="#br0" timeOffset="3960">3961 1049 2622 0,'0'0'48'0,"33"0"-29"16,-33 0-2-16,0 0-87 16,0 0-234-16,0 0-366 15,0 0-16-15</inkml:trace>
  <inkml:trace contextRef="#ctx0" brushRef="#br0" timeOffset="4640">3122 1412 1700 0,'-20'27'178'0,"20"-27"36"16,10 27-64-16,-10-27-89 15,38 18-9-15,4-7-33 16,0-11-13-16,6-3 16 0,-1-8-67 16,0-4-22-16,-9-4 33 15,0-5-13-15,-5-5-22 0,-10-5 46 16,-4-9 2 0,-9 6 32-16,-10 3 114 0,-6 7-50 15,6 27-22-15,-42-16-21 16,-15 19-8-16,-18 8 16 0,-5 10-7 15,-9 3-24-15,-6 5-9 16,-4 0 10-16,5 0-18 0,5-2 19 16,4-6-20-16,19-6-10 15,13-1 25-15,11-6-68 16,42-8-29-16,-28 8 21 0,28-8 49 16,0 0-12-16,33 15 20 15,10-1 1-15,-6 5 25 0,6 2-21 16,-10 0 37-16,-33-21 29 15,33 37 27-15,-14-2 24 16,-25-6-12-16,6-29-43 16,-27 40-10-16,-12-14-18 0,-7-7-30 15,-1-7 4-15,-10-9 5 16,10-8-15-16,0-8 13 0,0-3-57 16,9-10-53-16,0-9-44 15,10-8 151-15,4-2-165 16,5 6 110-16,5 7 19 0,5 3 26 15,9 29 12-15,0 0 20 16,-10-27-30-16,10 27-2 16,0 0 46-16,0 0 105 0,0 0-4 15,0 0-34-15,-23 37 7 16,-1 3 53-16,1-3-30 16,-6-3-39-16,-8 1-14 0,-6-3-39 15,1-3-26-15,-10-5 3 16,5-9-7-16,0-6-16 0,4-1-72 15,10-8-77-15,0-5-169 16,33 5-277-16,-33-24-40 16</inkml:trace>
  <inkml:trace contextRef="#ctx0" brushRef="#br0" timeOffset="4813">2613 774 1824 0,'0'0'264'0,"27"-11"58"16,-27 11-94-16,0 0-111 0,0 0-39 15,0 0-154-15,0 0-156 16,24-8-344-16,-24 8-115 0</inkml:trace>
  <inkml:trace contextRef="#ctx0" brushRef="#br0" timeOffset="4993">2009 1241 1975 0,'0'0'91'0,"0"0"27"0,38 5-64 15,0-10-26-15,-1-7-130 16,1 2-205-16,4-3-145 0,-9 8-126 15</inkml:trace>
  <inkml:trace contextRef="#ctx0" brushRef="#br0" timeOffset="5624">1811 1683 1478 0,'0'0'299'16,"0"0"3"-16,0 0-77 16,-23-32-60-16,23 32-76 0,-15-37-43 15,6 5 3-15,0 0-29 16,4-2-16-16,0-3 7 16,5-3-11-16,0-8 0 15,0-5 9-15,0-2-9 0,5-4-8 16,-5 7-3-16,5-2 23 15,-5 15 1-15,4 4-31 0,-4 14 6 16,0 21 8-16,0 0-2 16,0 0-4-16,0 0-2 0,0 37 12 15,0 11 4-15,0 10-7 16,5 3 3-16,-5 3-3 16,5-1-2-16,-5 1 1 0,0-3 10 15,-5-8 7-15,-4 0-13 16,-6-5 0-16,-8-6 25 0,-10-8-20 15,-5-4-5-15,-9-12 10 16,0-5 0-16,-5-8-10 16,5-10 0-16,0-8 7 0,9-11-4 15,5-8-18-15,9-8-2 16,10-5-12-16,5 0-22 0,14 3 23 16,9 5 7-16,0 5-13 15,-14 32 20-15,33-26 18 16,-33 26-7-16,28-8-1 0,-28 8 32 15,0 0 44-15,-9 40 21 16,-20 2 9-16,-22 3-28 0,-20 6-1 16,-15-1 0-16,-8-3 1 15,-10 1-11-15,-9-5-4 16,-10-1-19-16,5-13-21 0,5-8-7 16,10-10 9-16,8-8-17 15,20-9-17-15,9-12-40 0,14-14-101 16,14-8-108-16,10-8-108 15,14-10-173-15,14-3-119 16</inkml:trace>
  <inkml:trace contextRef="#ctx0" brushRef="#br0" timeOffset="5801">995 1100 2533 0,'0'0'133'0,"23"13"139"0,-23-13-25 16,0 0-89-16,0 0-92 16,0 0-105-16,0 0-138 15,0 0-178-15,0 0-340 0,0 0-85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7T15:43:21.40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0 362 0,'0'0'82'0,"0"0"87"0,0 0-22 15,0 0 26-15,18 29-22 16,-1 3-12-16,-6-3-59 0,0 3 72 15,1-3-8-15,-1 6 8 16,6 7-12-16,1 3-10 0,-1 6-10 16,0 3-19-16,6 11-12 15,-1 8-15-15,13 1-39 0,-7 6-17 16,6 1 10-16,6-1-34 16,-5 0 11-16,5 0 12 15,0-3-2-15,-6-3 2 16,0-3-11-16,0-1 9 0,-5-2-4 15,-1-7 0-15,1 3 4 16,-6-7 6-16,0-2 10 0,-6 0-12 16,0-7 13-16,0-13-35 0,-6-3 12 15,-5 3 9-15,5-9-18 16,-5 0 7-16,0-4 5 0,-6-22-1 16,0 23 14-16,0-23-14 15,6 22-7-15,-6-22 12 0,0 0-21 16,0 0 0-16,5 19 13 0,-5-19-12 15,0 0 1-15,0 0 8 16,0 0-5-16,0 0-8 16,6 23 22-16,-6-23-17 0,0 0 3 15,0 19 3-15,0-19-11 16,0 0 13-16,0 0-11 0,0 0-2 16,11 26 13-16,-11-26 6 15,0 0-23-15,0 0 20 0,6 32 0 16,-6-32-17-16,0 0 16 0,0 0-1 15,0 0-23-15,6 25 23 16,-6-25-6-16,0 0 0 0,0 0 12 16,0 0-7-16,0 0-5 15,0 0 13-15,0 0-5 16,0 0-20-16,-12-19 17 0,-5-3-5 16,0-4 12-16,0 0-9 15,-6-2-19-15,6-1 23 0,-6 3-20 16,0 0 17-16,1 1-1 0,-1 2-24 15,6 4 24-15,17 19-3 16,-23-26-7-16,23 26 12 0,-17-19-5 16,17 19-16-16,0 0 20 15,0 0-4-15,0 0-13 0,0 0 16 16,0 0-6-16,0 0-6 16,0 0 1-16,0 0-8 0,0 0 29 15,0 0-4-15,11 19-9 16,12 4-10-16,-6 2 3 0,0 1 12 15,0 3-1-15,0 0 2 16,1 0-12-16,-1 0 10 0,-6 3 11 16,6-3 17-16,-5-4-18 0,-12-25-2 15,22 32 3-15,-22-32 1 16,12 29 3-16,-12-29-8 0,0 0 3 16,0 0 9-16,0 0 18 15,28 10 5-15,-28-10-13 16,23-13-18-16,-23 13-13 0,34-39-2 15,-11 1 0-15,-6-1 0 0,0 4 13 16,-5 0-13-16,-1 6-3 16,-5 0-3-16,-6 29 15 0,11-35-2 15,-5 9-7-15,-6 26 0 16,6-32-14-16,-6 32 14 0,6-26 6 16,-6 26-13-16,0 0-125 15,0 0-209-15,0 0-326 0,0 0-180 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8T10:56:56.643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2011 1266 1008 0,'0'0'188'16,"0"0"24"-16,0 0 16 16,0 0-29-16,-23-32-54 0,23 32-43 15,-28-21-21-15,28 21-11 16,-33-21-19-16,0 7 3 16,4 1-6-16,-4 2-19 0,0-2-12 15,-4 0-12-15,-6-1 10 16,1 2-5-16,-5 0-3 15,-5 0 2-15,0-1 4 16,-5 0 16-16,1 0-9 0,-1-1 7 16,5-1 6-16,0 1 4 15,9 4 5-15,1-1-10 16,4-2-17-16,5 5-2 0,5 0 12 16,-1 3-18-16,6 2 8 15,-6-3-15-15,1 6 9 0,5 3-5 16,-6 0-8-16,1 0 8 15,0 2-12-15,-1 3 13 16,1 0-5-16,0-3 3 0,4 0 0 16,1-2-3-16,4-3 0 15,-5 2-8-15,24-2 8 16,-37 3-7-16,8 3 14 16,1-3-12-16,-5 2 9 0,-5 0-7 15,10 0 3-15,-5 1 6 16,5-1-9-16,3-3 3 0,2 4 0 15,23-6-9-15,-24 5 13 16,24-5-13-16,-24 3 14 16,24-3-5-16,-28 8 4 0,28-8-10 15,-28 13 12-15,4 0-13 16,1 0 7-16,23-13-6 0,-33 21 0 16,9-3 12-16,1-2-13 15,23-16 10-15,-24 19-13 16,24-19 19-16,-24 21-21 15,24-21 15-15,0 0-16 0,-23 19 20 16,23-19-7-16,0 0 0 16,0 0-5-16,0 0 20 15,-19 24-21-15,19-24 9 0,0 0-8 16,-19 21 9-16,19-21-7 16,0 0 3-16,-9 24 4 0,9-24-4 15,-10 21 0-15,10-21 0 16,0 0 5-16,-4 21-14 15,4-21 16-15,0 0-7 0,-10 24 3 16,10-24 4-16,0 21-7 16,0-21 5-16,0 0-2 15,10 29-3-15,-10-29 12 16,14 29-4-16,-14-29-1 0,19 37 6 16,-19-37 4-16,23 34-24 15,-23-34 32-15,28 32-8 0,-9-11 10 16,-19-21-23-16,24 21 3 15,-24-21-1-15,19 18 9 16,-19-18 15-16,0 0-10 0,0 0 11 16,23 24-19-16,-23-24-4 15,0 0 4-15,24 24-18 16,-24-24 19-16,23 16-13 16,-23-16 2-16,29 14 4 0,4-4-10 15,-10-5 19-15,6 1-20 16,-1-4 11-16,-28-2 0 0,33 8-13 15,-33-8 12-15,34 8-11 16,-11-2 14-16,1-1-15 16,4 0 14-16,-4-3-7 0,9-2 8 15,0-2-14-15,5-3 12 16,4 2-16-16,-4-5 21 0,-1 2-14 16,1 1 11-1,0 3-14-15,0-3 11 0,-1-1-5 16,1 1 3-16,4-3-12 15,1 3 18-15,4-4-19 0,0 2 20 16,0-1-17-16,0-3 11 16,2 3-4-16,-2-3 0 15,-5 4 6-15,1-1-11 0,-6 0 12 16,1 0-13-16,0 0 18 16,-1 0-19-16,-4-2 18 0,0 1-11 15,0-1 0-15,0-4 2 16,-4 8-2-16,4-8 3 15,0 4-3-15,-5-4 0 16,5 1 12-16,0-3-18 0,-5 3 12 16,1 0-9-16,-29 13 14 15,33-16-11-15,-33 16 8 16,23-16-5-16,-23 16-7 0,0 0 8 16,24-29-4-16,-24 29 0 15,19-24-5-15,-19 24 8 0,0 0-3 16,9-29 5-16,-9 29 2 15,0 0-15-15,0-24 15 16,0 24-17-16,0 0 10 0,0 0-3 16,0 0 3-16,0 0-6 15,0 0 2-15,0 0 6 16,-28-24-11-16,28 24 12 16,0 0-19-16,0 0-116 0,0 0-322 15,0 0-438-15</inkml:trace>
  <inkml:trace contextRef="#ctx0" brushRef="#br0" timeOffset="792">2007 1239 1012 0,'0'0'323'0,"38"13"-16"16,-38-13-82-16,43-3-50 16,-10-7-45-16,9-3 6 15,5-3 6-15,10-2-6 0,9-9-37 16,14-2 16-16,14 0 10 15,24-6-18-15,14-1-20 0,15-6-14 16,9-3-25 0,0-6-16-16,-1-1-18 0,5-6 1 15,-3-3-9-15,3 0 2 16,5 1-5-16,5 4-3 16,-10 6-6-16,-8 7 6 0,-10 7 21 15,-16 1-6-15,-3 6 3 16,-9 3-13-16,-15 2-5 0,-6-3 2 15,-7 3 5-15,-15 3 1 16,0 1-14-16,-14 1 3 16,-11 1-1-16,-7-1 17 0,-39 19-24 15,33-21 11-15,-33 21-16 16,0 0-67-16,0 0-52 16,0 0-46-16,27-34-41 15,-27 34-84-15,0 0-72 0,0 0-2 16,0 0 55-16,0 0 64 15,0 0 82-15,-46-38 49 16,46 38 71-16,-47-24 24 0,47 24 32 16,-48-18 23-16,48 18 13 15,-47-13 44-15,47 13 69 0,-43-11 20 16,43 11 8-16,0 0-26 16,0 0-6-16,0 0 29 15,0 0 87-15,0 0 3 16,0 0-49-16,0 0-45 0,0 0-63 15,39 19-34-15,8-6-20 16,5-8-10-16,-1 0-19 16,-3-5-11-16,-6-2 3 0,-42 2 7 15,42 2 30-15,-42-2 31 16,0 0-7-16,0 0 1 16,0 0 13-16,0 40-36 0,-24-6-34 15,-9 1-3-15,-9-1-4 16,0 0-20-16,0-2-132 0,-1-3-172 15,1-2-274-15,4-6-342 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8T10:56:58.988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0 190 1459 0,'43'-34'344'16,"4"-2"-95"-16,5 5-86 0,9 2-81 16,-9 4-43-16,-5 7-19 15,0 6-79-15,-9 7-318 0,-10 5-166 16,-28 0-48-16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8T10:56:58.795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8448 262 715 0,'0'0'185'0,"0"0"68"0,33 3 8 16,-33-3-20-16,28 16-49 15,0-2 9-15,-4 4 0 0,4 0-62 16,5 3 5-16,5 6-18 16,5 3-28-16,0-2-28 0,-1 4-1 15,1-2 6-15,-6 1-27 16,1 1-25-16,-5-3 2 16,-5 0-6-16,-4-5-22 15,-15-3 13-15,-9-21 0 0,14 27-2 16,-14-27 0-16,-23 32 1 15,-1-11-9-15,-18-3 4 0,-5-4-4 16,-5-7 0-16,5-1 0 16,4-3 8-16,1-9-8 0,18-2-12 15,24 8-9-15,-29-26-4 16,15 0 10-16,9 2 1 0,5 24 0 16,10-33 10-16,-10 33-2 15,23-26 6-15,-23 26 0 0,0 0 0 16,0 0-10-16,29-19 3 15,-29 19 1-15,29-2 6 0,-29 2-7 16,0 0 4-16,28 16-1 16,-28-16 7-16,0 0 2 15,14 34 0-15,-19-10-5 0,5-24 10 16,-23 32-10-16,-10-11 8 16,9-5-3-16,-5-8-5 0,29-8 6 15,-28 3-4-15,28-3-2 16,-33-14-5-16,33 14 10 0,-10-36-5 15,10-2-11-15,5 4-5 16,0 2 6-16,-5 32 10 0,14-29 0 16,-14 29-12-16,0 0 8 15,0 0 4-15,0 0-7 0,0 0 7 16,0 0 0-16,-33 37 3 16,9-8-13-16,1-2 10 15,23-27 8-15,-38 28 1 0,10-9 2 16,28-19-11-16,-33 11 6 15,4-8-4-15,29-3 6 0,-42-14 7 16,42 14 22-16,-28-31-17 16,4-7-5-16,10-7-12 0,5-7-1 15,-1-7-2-15,5-10 0 16,1-5-7-16,-1 5 4 0,0 8 3 16,1 6 0-16,-11 7-12 15,6 11-97-15,-5 2-138 16,14 35-193-16,-38-37-260 15,15 13 6-15</inkml:trace>
  <inkml:trace contextRef="#ctx0" brushRef="#br0" timeOffset="608">7868 673 1047 0,'5'32'311'0,"-5"-32"-58"16,9 32-102-16,-9-32-68 15,0 0-40-15,14 32-31 0,-14-32 13 16,0 0-8-16,0 0-10 16,0 0-7-16,0 0 0 0,0 0 13 15,-42 3-13-15,-1-9 0 16,43 6-7-16,-33-24-4 0,33 24 3 16,-42-21 5-1,42 21 39-15,-38-6 93 0,38 6 71 16,-42 14-23-16,42-14-27 15,-38 43-21-15,10-4 21 0,14 1-21 16,9 5-14-16,10 2-16 16,9 1-21-16,9 0-12 0,10 5-9 15,10-5-18-15,4 2-18 16,0 0-8-16,0 1-3 0,0 2-1 16,0 2-76-16,-4-4-151 15,-5-6-210-15,-10-8-366 0,-28-37-131 16</inkml:trace>
  <inkml:trace contextRef="#ctx0" brushRef="#br0" timeOffset="868">7071 244 1226 0,'0'0'347'0,"0"0"50"0,-23 42-72 16,13 14-123-16,10 11-82 16,10 9-54-16,4 7-32 0,5 1-15 15,4-2-9-15,1-2-124 16,-5-8-330-16,-10-9-351 0</inkml:trace>
  <inkml:trace contextRef="#ctx0" brushRef="#br0" timeOffset="1212">6906 1254 1475 0,'-38'-19'317'0,"38"19"-26"16,-42-29-30-16,42 29-119 0,-33-37-76 16,14 3-39-16,10-4-23 15,9 1 0-15,14-2-1 0,5 1-12 16,14 7-3-16,0 7 1 16,9 8 2-16,-4 5-1 0,0 11 10 15,-5 6-14-15,-33-6 21 16,28 24 0-16,-28-24 7 0,14 47 52 15,-19-4 62 1,-14-4 10-16,-14-2-34 0,-14-2-47 16,-14-3-28-16,-10-1-13 15,-9-7-9-15,0-5-19 0,5-3-86 16,4-11-105-16,14-8-191 16,15-2-283-16,42 5-58 0</inkml:trace>
  <inkml:trace contextRef="#ctx0" brushRef="#br0" timeOffset="1420">6656 295 760 0,'0'0'179'0,"0"0"112"16,-33 15-48-16,14 17-72 0,10 16-59 15,14 13-53-15,4 10-20 16,5 11-28-16,5 3-23 0,0-2-187 16,5-4-266-16,-1-2-56 15</inkml:trace>
  <inkml:trace contextRef="#ctx0" brushRef="#br0" timeOffset="1888">6515 1294 1039 0,'-43'-33'382'0,"43"33"-59"0,-37-39-70 16,13 10-59-16,24 29-39 16,-23-37-69-16,8 2-27 15,1 1-9-15,0-3-23 0,9-13-13 16,-4-7-5-16,4-6-20 15,5 0 11-15,-4 4-7 16,-1 11 17-16,0 6 30 0,0 10 8 16,5 32 9-16,-9-29 15 15,9 29-25-15,0 0-20 0,0 0-22 16,0 0 0-16,0 0-5 16,-24-18-3-16,24 18 3 0,0 0 0 15,0 0 11-15,-33 47 51 16,19 1 5-16,0 2 7 15,9 9 3-15,5 1-4 0,0-1-22 16,10-1-10-16,4-2 9 16,5-6-9-16,0-2-12 15,0-3 3-15,-5-5 2 0,-5-3 6 16,-9-3-12-16,-5-2-15 16,5-32-2-16,-42 48 1 0,4-14-10 15,1-5-49-15,37-29-92 16,-52 35-84-16,9-14-115 0,43-21-146 15,-47 5-217-15,47-5 11 16</inkml:trace>
  <inkml:trace contextRef="#ctx0" brushRef="#br0" timeOffset="2128">5968 715 676 0,'0'0'210'15,"-9"-42"100"-15,9 42-26 16,-10-34-52-16,10 34-67 0,0 0-85 16,0 0-34-16,0 0 66 15,0 0 61-15,0 0-20 16,-5 50-29-16,5 11-24 0,5 6-37 16,5-4-26-16,4 3-14 15,0-5-12-15,0-2-18 0,-5-9-177 16,1-2-243-16,-5-11-253 15,-5-37-54-15</inkml:trace>
  <inkml:trace contextRef="#ctx0" brushRef="#br0" timeOffset="2576">5789 1079 727 0,'0'0'179'0,"0"0"2"16,0 0 38-16,-43 21-55 16,43-21-34-16,-33 45-17 0,10 0-45 15,13-2 35-15,10-43-58 16,-4 58 18-16,8-10-31 16,-4-48-26-16,29 48-1 0,-29-48-1 15,42 31-11-15,-42-31-74 16,47 14 21-16,-47-14 11 15,0 0-4-15,0 0 31 0,0 0 29 16,0 0 17-16,0 0 66 16,0 0 51-16,0 0 13 0,-52-12-31 15,10 12 23-15,42 0-34 16,-57 14-35-16,10-1-36 0,47-13-8 16,-56 13 25-16,13-2 20 15,43-11 16-15,-42 3-12 16,42-3-35-16,0 0-18 0,0 0 9 15,-38-42-21-15,19-1-9 16,10-2-16-16,4-5 18 16,5 2-1-16,5-3-22 0,0 3-9 15,-1 9-25-15,1 7-83 16,-5 32-113-16,0 0-197 0,0 0-326 16</inkml:trace>
  <inkml:trace contextRef="#ctx0" brushRef="#br0" timeOffset="2857">5118 1381 1346 0,'-18'42'314'0,"18"-42"92"0,0 0-111 16,-33 51-102-16,0-12-63 15,0 1-4-15,-10 0-3 0,-13 0-14 16,-6 2-4-16,-8 0-19 16,-11-2-26-16,-8-2-34 0,-1-2-8 15,-9-6-5-15,5-6 4 16,4-9-17-16,6-1-6 16,18-9-42-16,4-8-107 0,15-7-155 15,47 10-325-15,-47-32-263 16</inkml:trace>
  <inkml:trace contextRef="#ctx0" brushRef="#br0" timeOffset="3022">4317 1506 1744 0,'85'-22'389'16,"14"-4"-89"-16,9 0-142 15,10-1-75-15,9 0-75 0,-4 1-293 16,4-1-487-16</inkml:trace>
  <inkml:trace contextRef="#ctx0" brushRef="#br0" timeOffset="3928">9618 2372 916 0,'-14'24'163'16,"14"-24"-13"-16,-19 26-6 15,19-26-31-15,-10 30-35 0,10-9-11 16,0-21 19-16,0 0 0 16,19 24-5-16,5-14-44 0,4-7-24 15,0-8 13-15,-4-9-42 16,18-4 23-16,-13-6-4 0,4-3 6 16,-5-2-2-16,-9 3-22 15,-5 2 38-15,-14 24 49 0,5-21 11 16,-5 21-25-16,-29 0 9 15,-18 13 22-15,-14 8-15 0,-14 9-33 16,-6-1-14-16,1 5-10 16,-5-2-9-16,10 2-8 15,0-7 19-15,4-3-4 0,10-3-4 16,4-8-20-16,15-2-14 16,42-11-3-16,-38-3-34 0,38 3-19 15,0 0-13-15,0-29 42 16,9 5 15-16,-9 24-16 0,38-31 59 15,-10 12-38-15,-28 19 6 16,29-16 9-16,-29 16 5 0,0 0 4 16,18-10-12-16,-18 10 8 15,0 0 26-15,0 0 12 16,0 0-19-16,0 0 80 16,-14 39 94-16,-9-2 32 0,-10 6 35 15,0 9 8-15,-10 9-19 16,1 6-58-16,-5 7-51 0,9 3-54 15,-4 0-29-15,-6-8-16 16,11-3-25-16,-6-11-93 0,5-10-104 16,38-45-188-16,-38 30-266 15,38-30-193-15,0 0 63 0</inkml:trace>
  <inkml:trace contextRef="#ctx0" brushRef="#br0" timeOffset="4098">8793 2176 1651 0,'0'0'125'16,"0"0"7"-16,0 0-54 0,0 0-57 16,0 0-118-16,0 0-338 15,0 0-128-15</inkml:trace>
  <inkml:trace contextRef="#ctx0" brushRef="#br0" timeOffset="4948">8547 2794 1836 0,'-38'0'240'0,"38"0"9"15,-33-24-81-15,9-6-65 16,15-6-56-16,9-7-39 0,9-2 9 15,10 3-17-15,10 4-10 16,8 4-2-16,1 11-7 0,4 9-16 16,-4 11 0-1,1 11 39-15,-11 11-16 0,-28-19 4 16,24 42 8-16,-15-2 16 16,-18 0 2-16,-10-6-2 0,-19 1-16 15,-1-6 15-15,-8-3 4 16,-5-4-10-16,-4-6-9 0,4-9 14 15,-5-4-20-15,6-6-4 16,-1 1 16-16,14-6 11 0,38 8-12 16,-38-13-34-16,38 13 22 15,0 0 9-15,0 0-2 0,-14-27-13 16,14 27 3-16,0 0 17 16,0 0 8-16,0 0-29 15,0 0 21-15,0 0 1 0,0 0-8 16,0 0-5-16,0 0 5 15,0 0 9-15,0 0-14 0,0 0-2 16,0 0 7-16,19-26-15 16,-19 26-8-16,0 0-18 0,0 0 9 15,28-27-12-15,-28 27 7 16,29-24 17-16,-29 24 5 0,37-21 7 16,-37 21-26-16,33-21 21 15,-9 2-18-15,-24 19-25 0,33-26 1 16,-33 26 8-16,33-30 12 15,-33 30-5-15,0 0 12 0,28-31 28 16,-28 31 3-16,0 0 1 16,28-19-22-16,-28 19 18 15,0 0 8-15,29-2-6 0,-29 2 5 16,0 0-15-16,0 0 8 16,28 10 6-16,-28-10 27 0,28 8-3 15,-28-8 2-15,33 8 12 16,-33-8 15-16,24 8 11 0,-24-8 8 15,0 0 15-15,0 0 20 16,0 0 6-16,23 27-15 0,-23-27-30 16,5 31-15-16,0-7 9 15,-5-24-6-15,-10 40 10 16,1-9 8-16,0 2-12 16,-1-2 17-16,-4 1-2 0,0 3 4 15,-5 2 7-15,0-3 5 16,-4 9-3-16,-1-3 4 0,-4 2-10 15,-5 8-6-15,-10 3-14 16,6 3-22-16,-15-1-21 0,0 4-19 16,-9-4-11-16,4-2-5 15,0-10-111-15,10-8-151 0,10-9-136 16,-1-7-301-16,38-19-448 16</inkml:trace>
  <inkml:trace contextRef="#ctx0" brushRef="#br0" timeOffset="5656">7679 2921 1725 0,'0'0'273'0,"0"0"103"0,0 0-97 15,0 0-87-15,0 0-71 16,0 0-36-16,0 0-32 0,0 0-22 16,0 0-31-16,0 0 9 15,0 0-26-15,-19-27-71 16,19 27-39-16,-4-42-38 0,13-1-25 15,15-2 24-15,13 3 54 16,6 0 56-16,9 7 20 0,0 9 13 16,-1 10 14-16,-8 8-22 15,-5 13 47-15,-10 14 29 16,-14 10 69-16,0 8 34 16,-19 3-17-16,-13 2-10 0,-11 0-23 15,-13-2-42-15,-15 3-24 16,-4-6-16-16,-5-5-11 0,0-3-16 15,0-11-4-15,5-10-48 16,4-5 13-16,10-6 15 0,9-2-4 16,38 5 11-16,0 0 20 15,-37-10-14-15,37 10 7 16,0 0 19-16,0 0-1 0,0 0-3 16,42 39 45-16,5 12 72 15,-4 4 26-15,-10 6-1 16,-5 6 18-16,-9 2-22 0,-10-1-11 15,-14 4 19-15,-9-3-17 16,-14-8-60-16,-24-11-37 16,-4-7-9-16,-15-14-10 0,-9-11-9 15,0-15 10-15,-1-11-9 16,6-19-2-16,4-10-11 0,10-13 20 16,9-11 1-16,19-5-10 15,19-11-11-15,19-3 13 0,14-2-2 16,14 5-18-16,14 3-2 15,19 3-110-15,4 2-111 16,11 3-128-16,3 2-354 16,6-5-334-16</inkml:trace>
  <inkml:trace contextRef="#ctx0" brushRef="#br0" timeOffset="5980">8617 2128 1560 0,'0'0'192'0,"10"27"51"16,-10-27-18-16,23 21-85 15,2-8-75-15,-6-10-6 16,-19-3-37-16,42-10 10 0,-13-1-16 15,-29 11-16-15,18-29 13 16,-8 5-18-16,-15-2 0 0,5 26 17 16,-33-30 12-16,5 14 15 15,-10 8 40-15,4 14-16 0,-4 4-29 16,1 11-15-16,4 3-2 16,4 3-11-16,11 2-28 15,3-2-153-15,15-27-354 0,-4 34-329 16</inkml:trace>
  <inkml:trace contextRef="#ctx0" brushRef="#br0" timeOffset="6476">5926 3053 1017 0,'0'0'161'15,"0"0"11"-15,0 0 116 0,0 0 8 16,0 0-10-16,0 0 18 15,33 51-32-15,14-6-41 16,0-5-37-16,-5 0-32 0,-4-1 11 16,-10 6 44-16,-9 0-10 15,-9 3-53-15,-20 0-62 0,-13 0-40 16,-15 2-31-16,-9-5-121 16,-15-3-157-16,1-5-118 0,-5-7-168 15,5-12-395-15</inkml:trace>
  <inkml:trace contextRef="#ctx0" brushRef="#br0" timeOffset="6703">5647 3430 2389 0,'0'0'331'0,"-14"48"19"0,0 2-30 15,-5 5-27 1,-4 6-91-16,-10 13-70 0,-5 6-45 16,-9 5-40-16,-10 0-20 15,1-5-50-15,4-6-152 0,0-8-154 16,-1-13-170-16,15-8-254 16,5-8-213-16</inkml:trace>
  <inkml:trace contextRef="#ctx0" brushRef="#br0" timeOffset="9344">10004 4366 873 0,'0'0'271'16,"-18"29"-34"-16,18-29-52 15,0 0-71-15,0 0-29 16,0 0 32-16,0 0 25 0,0 0-11 15,-24 23-7-15,24-23-51 16,0 0 16-16,0 0-21 0,0 0-49 16,-28 5-42-1,28-5-36-15,0 0 0 0,-14-21-13 16,14 21 44-16,-10-21 9 16,10 21 10-16,0 0 2 15,0 0-3-15,0 0 2 0,0 0 16 16,0 0-4-16,0 0 23 15,0 0 94-15,0 0 0 0,0 0 10 16,0 0-3-16,10 32 2 16,-1-3-13-16,-4 0-17 15,-5-2-15-15,0-27 3 0,0 37 7 16,0-8 17-16,0-29-16 16,-19 35-25-16,-14-6-31 15,0-3-21-15,-19-5-10 16,-5 0-5-16,-9-4-21 0,0-7-55 15,0-2-4-15,-4-3-25 16,23-5-30-16,-5-2 11 0,5-9-14 16,9-4-4-16,38 15 25 15,-38-35-7-15,15 1 4 16,23-1-10-16,0 1 25 0,18-1 22 16,-3 6 42-16,-15 29 26 15,28-26-2-15,-28 26 13 16,33-19 0-16,-5 16 20 15,-28 3 61-15,28 13 23 0,-28-13 12 16,24 32-7-16,-15-3-14 16,-9-29 22-16,0 35 12 15,-9-1-17-15,-10-5-59 0,-14 1-16 16,-19-1-24-16,10-5-8 16,-10-6 3-16,5-5-21 0,4-4-49 15,6-9-47-15,4-6 21 16,33 6 1-16,0 0 27 15,-43-24 27-15,43 24 22 0,0 0-19 16,0 0 25-16,0 0 29 16,0 0 65-16,0 0 13 15,0 0 2-15,-14 32 10 16,5 0 1-16,9-32 0 0,-14 42-9 16,-1-10-26-16,15-32 11 15,-28 32-7-15,28-32-7 16,-33 21 8-16,33-21 5 0,-33 3-20 15,33-3-10-15,-38-19-16 16,38 19-22-16,-33-53-18 0,5-3-10 16,14-7 9-16,0-3-17 15,4-3-4-15,6 8-34 16,-6 8-67-16,1 8-109 16,9 2-98-16,-5 9-283 0,0 0-495 15</inkml:trace>
  <inkml:trace contextRef="#ctx0" brushRef="#br0" timeOffset="9549">9552 3896 2669 0,'0'0'272'0,"0"0"72"15,0 0-59-15,0 0-150 16,0 0-65-16,0 0-92 0,0 0-152 16,0 0-97-16,0 0-279 15,19 21-405-15</inkml:trace>
  <inkml:trace contextRef="#ctx0" brushRef="#br0" timeOffset="9745">9156 4297 2256 0,'0'0'259'16,"0"0"84"-16,0 0-74 16,0 0-123-16,0 0-83 15,0 0-47-15,0 0-159 0,0 0-225 16,0 0-361-16,0 0-139 15</inkml:trace>
  <inkml:trace contextRef="#ctx0" brushRef="#br0" timeOffset="10132">8570 4843 1443 0,'0'0'398'16,"-33"36"-57"-16,5-1-112 16,4 2-89-16,6 5-38 0,-1 1-31 15,5-1 10-15,-1 8 0 16,1 1-24-16,0 5-14 16,5-1-17-16,4 1 26 15,5-1 15-15,-5 4-22 0,10-4-6 16,-5-4 1-16,0 0 20 15,0-12 45-15,-5-2 55 0,5-37-22 16,-28 40-19-16,28-40-17 16,-52 32 19-16,5-14 25 15,0-15-31-15,9-8-29 0,0-11-17 16,38 16-29-16,-37-56-36 16,8-10-8-16,20-14-9 0,9-10-85 15,14-5-75-15,10 2-96 16,-1 5-63-16,15 12-116 15,-10 9-414-15,5 12-277 0</inkml:trace>
  <inkml:trace contextRef="#ctx0" brushRef="#br0" timeOffset="10964">4520 5945 1886 0,'0'0'240'16,"0"0"31"-16,0 0 38 0,0 0-56 16,-29 40-100-16,15 7-62 15,10 1-33-15,4 2-7 16,4 1-19-16,10-6-20 0,1-6 6 15,3-4-7-15,-18-35-5 16,33 29-6-16,-33-29 5 16,43 5-9-16,-10-12-37 15,-33 7-6-15,38-43 3 0,-10-7 14 16,-9-3 2-16,-5-3 13 16,-5 3 10-16,-4 16 5 15,-5 6 54-15,0 31-8 0,0 0-22 16,0 0 19-16,0 0 45 15,0 0-41-15,0 47-27 0,9-2-20 16,1-5 8-16,9-3-8 16,-19-37 0-16,37 40 8 15,-4-16-13-15,0-14-2 16,0-13-7-16,-33 3 2 16,38-29 19-16,-10-5-7 0,-9-3-3 15,-9-8-1-15,-1-8 9 16,-9-6-5-16,0 1 0 0,-5 2 4 15,1 14 28-15,4 11 14 16,0 31-9-16,-5-33-11 16,5 33-15-16,0 0-5 0,0 0-46 15,0 0-55-15,0 0-70 16,0 0-128-16,0 0-177 0,0 0-269 16,0 0 10-1</inkml:trace>
  <inkml:trace contextRef="#ctx0" brushRef="#br0" timeOffset="11304">5228 5866 2050 0,'0'0'319'0,"-5"34"27"16,5-34-106-16,-9 40-90 15,9-40-73-15,4 42-32 0,11-8-33 16,-15-34 13-16,42 30-10 15,-4-12-20-15,4-10-5 16,-9-5-13-16,-33-3-56 16,47-21 5-16,-47 21 21 0,33-45 24 15,-14 0 4-15,-19 0 11 16,-5-8 9-16,-13 2 30 16,-6 9 89-16,-4 5 13 0,28 37 17 15,-29-29-50-15,29 29-48 16,-42-3-22-16,14 18-7 0,28-15-11 15,-33 38-21-15,14-4-88 16,19-34-82-16,-10 37-84 16,10-37-111-16,0 0-138 15,10 32-149-15,-10-32-1 0</inkml:trace>
  <inkml:trace contextRef="#ctx0" brushRef="#br0" timeOffset="11632">5464 5765 931 0,'0'0'287'0,"0"0"8"16,0 0-40-16,0 0 1 15,0 0 58-15,37-19-2 0,-37 19-69 16,0 0-82-16,0 0-41 16,43 51-29-16,-15-12-33 15,-28-39-35-15,28 48-9 16,-28-48 4-16,24 40-11 0,-24-40 6 15,0 0 3-15,0 0 73 16,0 0 55-16,0 0-21 16,0 0-49-16,0 0-19 0,0 0-31 15,0-37-7-15,-5-14-14 16,0-4 1-16,1-4-4 0,4 4-5 16,-5 7 2-16,5 11-22 15,0 3-86-15,0 34-79 16,9-38-108-16,-9 38-214 0,10-40-387 15,-10 40-17-15</inkml:trace>
  <inkml:trace contextRef="#ctx0" brushRef="#br0" timeOffset="11860">5855 5131 2224 0,'0'0'259'0,"0"0"87"16,0 0-80-16,5 54-109 16,4 17-56-16,0 8-30 15,-4 6-20-15,9 0-18 0,-4-6-8 16,-1-7-21-16,5-9-21 16,-4-12-104-16,-1-11-165 15,-9-40-249-15,10 32-244 16,-10-32-44-16</inkml:trace>
  <inkml:trace contextRef="#ctx0" brushRef="#br0" timeOffset="12207">6161 5197 1876 0,'0'0'300'0,"0"0"30"16,0 0-96-16,0 35-109 15,-9-3-51-15,-1 3-39 0,-4-1-17 16,-5-2-2-16,19-32-16 16,-28 39 9-16,28-39-9 15,-38 37 5-15,38-37 2 0,0 0-2 16,-33 27 6-16,33-27 15 16,0 0 14-16,0 0-19 15,0 0 3-15,0 0-20 0,0 0-9 16,0 0 9-16,0 0 0 15,0 0-4-15,0 0 0 0,0 0 26 16,0 0 25 0,43 29 22-16,-1-8-12 0,1 0-20 15,-1 0-25-15,10-2-5 16,0 0-9-16,-5-6-133 0,-9-2-247 16,-5-1-491-16</inkml:trace>
  <inkml:trace contextRef="#ctx0" brushRef="#br0" timeOffset="12905">4506 6759 1553 0,'0'0'240'15,"0"0"67"-15,23-29-94 16,5 5-96-16,5 0-51 0,0-3-33 15,0 3-15-15,0-2-10 16,-4-1 3-16,-10-1-3 16,-5-2-1-16,-5 1-4 15,-9 29-3-15,-14-40-9 0,14 40 6 16,-33-29 6-16,0 16 1 16,-9 13 0-16,4 10 3 15,0 12 7-15,5 4-4 0,5 3 13 16,14 3 1-16,4 0 5 15,10 5 2-15,19-3 13 0,14 1-9 16,14-1 9-16,19-4-6 16,10 1 49-16,9-4 29 15,-5-1 11-15,-5 1-19 16,-14 2 5-16,-13-2 20 0,-20 4 4 16,-14 4-54-16,-14 5-38 15,-19-4-34-15,-14-1-40 16,-9-3-79-16,4-8-71 0,-4-3-67 15,9-8-77-15,4-5-109 16,6-8-238-16,23 0-62 16</inkml:trace>
  <inkml:trace contextRef="#ctx0" brushRef="#br0" timeOffset="13188">5175 6690 1468 0,'0'0'300'0,"0"0"55"15,25 8-11-15,-11 18-80 0,-5 11-93 16,1 13-72-16,4 9-20 16,5 5-21-16,-1-1-28 0,6-4-10 15,0-7-3-15,4-4-10 16,-5-8 5-16,-4-8-12 15,0-11-12-15,-19-21-24 0,0 0-85 16,19 21-102 0,-19-21-89-16,0 0-134 0,0 0-86 15,0 0 94-15,0 0 41 16,19-21 54-16</inkml:trace>
  <inkml:trace contextRef="#ctx0" brushRef="#br0" timeOffset="13456">5350 6833 1075 0,'-14'-61'266'16,"0"0"62"-16,5 11-32 0,4 5-23 16,5 7-114-16,0 4-8 15,5 7-18-15,-5 27 5 16,14-29-19-16,-14 29-42 16,33-26-33-16,5 12-14 0,-5 9-14 15,0 10 7-15,-5 4 8 16,5 9 14-16,-10 12 50 15,-4 6 24-15,-5 4 21 0,-9 8-13 16,-10 2-31-16,1-2-45 16,-10 0-19-16,-5-9-24 0,5-2-30 15,-1-8-97-15,-3-7-109 16,18-22-141-16,0 0-265 16,-24 5-286-16</inkml:trace>
  <inkml:trace contextRef="#ctx0" brushRef="#br0" timeOffset="13972">5949 6624 1648 0,'0'0'282'15,"14"-38"84"-15,-9 12-77 0,-5 26-71 16,-9-29-75-16,9 29-45 15,-24-32-38-15,24 32-24 16,0 0-6-16,0 0-11 16,-33-29-9-16,33 29-4 0,0 0-3 15,-38 0 1-15,5 13 10 16,-4 14 18-16,4 10 11 16,0 5-3-16,0 6-9 0,9 2-12 15,10-2-6-15,4-3 9 16,10-5-16-16,19-3-3 0,5-11 13 15,9-10-16-15,9-11 13 16,1-5-20-16,-1-10 7 16,1-9-40-16,-10-10-2 0,-5-3 4 15,-5-10 7-15,-8-6-12 16,-6-2 28-16,-4 2-2 16,-10 3 37-16,5 8 26 15,-5 8 45-15,5 29-10 0,0 0-35 16,-4-27-25-16,4 27-14 15,0 0 19-15,0 0 3 0,0 0 12 16,18 38-15-16,1-4 23 16,0 3 0-16,9-3 9 15,5 1-29-15,10-3-11 0,-1-6-2 16,5-7-22-16,1-3-137 16,-6-11-156-16,-4-8-207 15,-5-10-481-15</inkml:trace>
  <inkml:trace contextRef="#ctx0" brushRef="#br0" timeOffset="14324">6510 6189 1370 0,'0'0'374'0,"0"0"16"16,0 0-40-16,0 0-87 16,0 0-97-16,0 0-31 15,0 0-43-15,0 0-21 0,0 0-62 16,0 0 10-16,0 0 12 16,-42 26 13-16,4 6 30 0,5 8 3 15,-5 2 33-15,10 8-21 16,0 4 0-16,9-1-45 15,5-3-8-15,9-5-15 0,14 0-4 16,6-10 6-16,18-6-15 16,18-10 4-16,6-14-114 15,9-8-116-15,-5-5-99 0,-4-8-132 16,-10-2-231-16,-5-4-116 16</inkml:trace>
  <inkml:trace contextRef="#ctx0" brushRef="#br0" timeOffset="14788">6732 6436 1943 0,'-10'-33'351'0,"10"33"-52"16,0 0-120-1,0 0-75-15,0 0-11 0,0 0-42 16,43-26-20-16,-6 7-3 16,-4 4-24-16,0 1 7 0,0-2-18 15,-33 16 11-15,38-29-15 16,-38 29-41-16,28-42-7 16,-13 8 3-16,-15 34 8 0,-5-40 13 15,5 40 16-15,-14-32 4 16,14 32 33-16,-33-11 7 0,0 19 37 15,33-8-11-15,-47 40-5 16,14 2 39-16,14 1-3 16,0-1 23-16,9 1-17 15,10-1-5-15,10-5 20 0,4-5-9 16,5-5-31-16,9-6-12 16,5-8-27-16,10-2-13 15,4-9-11-15,5-4 10 0,-1-9-24 16,-3 1-30-16,-6-7-47 15,0-4-62-15,-9-8-80 0,-4-3-116 16,-29 32-174-16,19-45-237 16,-10 13-10-16</inkml:trace>
  <inkml:trace contextRef="#ctx0" brushRef="#br0" timeOffset="15804">3699 6538 970 0,'0'0'322'0,"0"0"26"15,0 0-57-15,0 0-40 16,0 0-21-16,0 0 55 16,5 30-30-16,0-1-58 0,-5 0-32 15,5 11-19-15,-10 8 2 16,5 7-16-16,-5 6-44 15,0 3-44-15,5 0-24 0,-4-4-10 16,-1-4-68-16,0-8-142 16,1-11-120-16,4-10-205 15,0-27-295-15,0 18-65 16</inkml:trace>
  <inkml:trace contextRef="#ctx0" brushRef="#br0" timeOffset="16036">3313 6128 1446 0,'0'0'338'0,"0"0"19"15,0 56-67-15,9 7-58 0,15 9-74 16,-1 2-75-1,6-2-42-15,-1-4-23 0,0-4-8 16,-4-9-153-16,-5-7-339 16,-5-8-376-16</inkml:trace>
  <inkml:trace contextRef="#ctx0" brushRef="#br0" timeOffset="17348">2620 6769 1604 0,'0'0'305'0,"0"0"-22"0,0 0-117 16,0 0-89-16,0 0-23 15,0 0-2-15,0 0 25 16,33 21 4-16,0-2-20 0,5 2 2 15,-5 0 25-15,-5 3 16 16,-5 11 32-16,-8 10 0 0,-11 8-7 16,-8 2-17-16,-15 1-43 15,-5-3-38-15,-4-3-22 16,4-5-24-16,-4-7-84 16,0-9-106-16,28-29-198 0,-29 18-398 15,29-18-85-15</inkml:trace>
  <inkml:trace contextRef="#ctx0" brushRef="#br0" timeOffset="17537">2483 6526 2392 0,'0'0'227'16,"0"0"-1"-16,-9-27-72 0,9 27-78 15,0 0-44-15,0 0-44 16,0 0-158-16,0 0-212 0,0 0-289 16,0 0-62-16</inkml:trace>
  <inkml:trace contextRef="#ctx0" brushRef="#br0" timeOffset="17943">2229 7191 1796 0,'0'0'319'0,"-24"0"-69"15,24 0-104-15,0 0-74 0,-19-32-52 16,10 0-13-16,13 6-7 16,1 4 0-16,-5 22 4 0,19-21-15 15,-19 21-5-15,24 0 10 16,-24 0 6-16,28 29 16 15,-9 1-8-15,-10 1-13 0,-4-2-2 16,0 1 13-16,-5-6-3 16,-5 0 9-16,5-24-3 0,-24 21-22 15,24-21-2 1,-33 15 15-16,5-9 8 0,0-6 0 16,4-6 5-16,1 1 81 15,4 2 87-15,-5 3-33 16,1 11-36-16,-6 13 16 0,-8 13-3 15,-6 11 11-15,1 10-13 16,-5 3-68-16,9 2-17 0,5-1-35 16,0-7-66-16,5-10-113 15,8-5-20-15,1-11-258 0,19-29-302 16,0 0-112-16</inkml:trace>
  <inkml:trace contextRef="#ctx0" brushRef="#br0" timeOffset="18121">1965 6560 1935 0,'0'0'38'0,"0"0"58"0,0 0-33 15,0 0-50-15,28-24-150 16,-28 24-363-16,0 0-173 0</inkml:trace>
  <inkml:trace contextRef="#ctx0" brushRef="#br0" timeOffset="18309">2068 7756 2218 0,'33'10'384'16,"-4"-8"-75"-16,8-7-142 0,1-5-97 16,-5-6-101-16,0-3-232 15,0-2-394-15,-5-6-290 16</inkml:trace>
  <inkml:trace contextRef="#ctx0" brushRef="#br0" timeOffset="18827">1629 7326 1007 0,'23'3'233'15,"6"4"57"-15,4 7-48 0,-4 2-68 16,-5 5-17-16,-6 0-11 15,-3 3-32-15,-6-3-48 16,-9 0-15-16,-9 3-19 0,9-24-24 16,-29 24-15-16,-4-8 4 15,9-11 14-15,0-2-11 0,1-11-14 16,23 8 7-16,-24-24 7 16,10 3-8-16,4-1-4 15,10 22 8-15,0-23 14 0,0 23-19 16,5-24 0-16,-5 24 20 15,0 0-3-15,0 0-8 0,0 0-9 16,5-21 4-16,-5 21 19 16,0 0-3-16,0 0-14 15,0 0-2-15,0 0 17 0,0 0 10 16,0 0-43-16,0 0 8 16,0 0 10-16,0 0 11 15,0 0-8-15,0 0-7 0,0 0-3 16,0 0 2-16,0 0 16 15,0 0 2-15,0 0-3 0,0 0-7 16,0 0-3-16,0 0 3 16,0 0 9-16,0 0-6 0,0 0-55 15,0 0-105-15,0 0-134 16,0 0-119-16,0 0-40 16,9-16-32-16</inkml:trace>
  <inkml:trace contextRef="#ctx0" brushRef="#br0" timeOffset="19476">1393 7471 683 0,'0'0'143'0,"0"0"101"0,0 0-20 16,0 0-70-16,0 0-74 15,0 0-41-15,0 0 4 0,0 0 4 16,0 0 13-16,-9 27 6 16,-1-6 9-16,10-21-44 15,5 27-7-15,-5-27 4 16,19 27-24-16,4-12 14 0,1-7-12 16,-5-2 4-16,-19-6-6 15,23 2 7-15,-23-2-9 0,0 0-27 16,0 0-7-16,10-29 19 15,-15 5-1-15,-9 1 10 0,-5-4-7 16,-4 3 14-16,-1 6 36 16,24 18 57-16,-28-16 11 0,9 10-27 15,19 6 44-15,-33 24 44 16,9 8 5-16,5 10-5 16,5 8-24-16,0 4-32 15,0-1-23-15,5-3-18 0,-6 0 20 16,-3-7-20-16,-1-3-20 15,-5-9-25-15,1-7-12 0,-1-8 0 16,5-5 31-16,19-11-28 16,-28-14-7-16,0-7-2 0,9-13-13 15,5-11 5-15,-1-14-7 16,15-4-26-16,0-9-28 0,0 6-31 16,10 5-37-16,-1 3-77 15,1 8-219-15,9 2-375 16</inkml:trace>
  <inkml:trace contextRef="#ctx0" brushRef="#br0" timeOffset="20124">611 7212 1833 0,'0'0'298'16,"0"0"33"-16,9 21-94 0,6 13-74 16,-2 9-61-16,-3 4-45 15,4 4-24-15,-9 2-7 0,-5-3-8 16,-5 1-13-16,-5-6 5 16,-8-8-14-16,-6-3 14 0,-4-2-16 15,-1-8-19-15,-4-11-9 16,0-4-20-16,0-9 6 0,0-12-6 15,6-6-29-15,-2-6 13 16,5 0 33-16,5 0 17 0,1 6 20 16,18 18 0-16,-15-16 0 15,15 16 79-15,0 0 74 16,-4 34-49-16,8 11-21 0,2 3-35 16,7 3-8-16,1-1-23 15,5-5-2-15,1-5-15 0,-7-6 0 16,1-10 0-16,1-5 2 15,-15-19 9-15,0 0-4 0,0 0-11 16,0 0 1-16,-19 0-6 16,-10-5 6-16,-8-9-2 0,-6 1 12 15,-9-3-18-15,1 5 11 16,3 1 14-16,6 2 22 0,4 0 6 16,15 5-12-16,0 1-24 15,23 2-1-15,0 0 0 16,-10 29 6-16,5 3 7 0,14 7-10 15,10 1 5-15,5 5 19 0,5 5 12 16,4 4 3-16,4 1-3 16,1 1 5-16,-1 2-7 0,6-2-14 15,-6-8-16-15,-8-9-2 16,-1-7-8-16,-4-5-5 0,-24-27-17 16,0 0-44-16,24 21-34 15,-24-21-10-15,0 0-40 0,0 0-78 16,0 0-223-16,0 0-312 0,18-19-118 15</inkml:trace>
  <inkml:trace contextRef="#ctx0" brushRef="#br0" timeOffset="20352">54 7363 2692 0,'-19'-6'224'0,"19"6"53"0,0 0-1 15,0 0-94-15,0 0-95 0,0 0-48 16,0 0-57-16,0 0-131 16,0 0-123-16,0 0-114 15,0 0-219-15,0 0-220 0</inkml:trace>
  <inkml:trace contextRef="#ctx0" brushRef="#br0" timeOffset="20619">950 5614 1778 0,'15'34'378'16,"-15"14"-5"-16,-6 10-91 16,-8 6-42-16,1 10-33 0,-11 8-59 15,-9 11-9-15,-9 8-42 16,-1 8-32-16,-13 2-38 0,-1 6-11 16,0-6-8-16,-4-3-67 0,9-7-93 15,5-11-103-15,9-16-174 16,10-12-253-16,9-17-99 0</inkml:trace>
  <inkml:trace contextRef="#ctx0" brushRef="#br0" timeOffset="21588">10207 7357 1295 0,'-9'-18'230'0,"9"18"45"0,0 0-72 15,0 0 19-15,0 0 50 16,-10 18-43-16,10 9-67 0,0 3-54 16,0 1-48-16,0-5-13 15,0 4-27-15,0-6-1 0,0-24-11 16,-9 29-8-16,9-29-16 16,0 0-53-16,0 0-61 15,-24 13-28-15,24-13 37 0,0 0 23 16,-28-29 29-16,19 0 45 15,-1 3 4-15,5 2 24 0,1 5 8 16,4 19 52-16,-5-16-1 16,5 16 42-16,0 0 17 15,-28 24-27-15,9 2-7 0,-9 6-30 16,-1-3-13-16,1 0 2 16,0-5 6-16,28-24 0 0,-29 21 23 15,29-21 41-15,0 0-36 16,-23 3-18-16,23-3 1 15,-28-21-6-15,13-8-9 0,-3-5-12 16,8-9-28-16,-4-7 8 16,0-6-20-16,-10 3 3 0,20 8 7 15,-6 5-21-15,5 11-14 16,1 8-81-16,4 21-82 0,-10-16-148 16,10 16-272-16,0 0-306 15</inkml:trace>
  <inkml:trace contextRef="#ctx0" brushRef="#br0" timeOffset="21769">10353 7829 2915 0,'0'0'314'0,"0"0"129"0,0 0 39 15,33 24-101-15,-33-24-184 16,0 0-98-16,0 0-201 0,0 0-265 15,0 0-184-15,0 0-292 16,10-34-479-16</inkml:trace>
  <inkml:trace contextRef="#ctx0" brushRef="#br0" timeOffset="21977">9806 6851 3136 0,'0'0'61'0,"0"0"-32"16,0 0-16-16,0 0-24 0,0 0-156 16,0 0-307-16,0 0-308 15,0 0-27-15</inkml:trace>
  <inkml:trace contextRef="#ctx0" brushRef="#br0" timeOffset="22344">9330 7464 1115 0,'0'0'170'0,"0"0"43"15,0 0-88-15,0 0-70 16,0 0-28-16,33 24-10 16,-33-24 2-16,19 16 46 0,-19-16 77 15,0 0 44-15,0 0 23 16,0 0-89-16,0 0-27 0,0 0 41 16,-33 7 1-16,10-2-36 15,-6-2-33-15,-4 6-15 0,5 1-4 16,0 6 17-16,4 10 47 15,1 14 32-15,4 10 35 0,9 12 53 16,6 7-11-16,8 2-52 16,6 3-69-16,4-5-31 0,5-5-38 15,9-6-9-15,-4-16-15 16,-1-7-109-16,-9-11-156 16,0-8-100-16,-14-16-185 15,0 0-448-15</inkml:trace>
  <inkml:trace contextRef="#ctx0" brushRef="#br0" timeOffset="23460">3888 9035 2357 0,'0'0'207'0,"0"0"30"16,0 0-75-16,0 0-71 0,0 0-41 15,0 0-35-15,0 0-33 16,0 0-16-16,19-23-22 15,-5-4-29-15,5-5 10 16,4 0-10-16,-4 1 31 0,5 4 9 16,-1 6 29-16,-23 21 6 15,24-16-11-15,0 16 21 0,-6 13 30 16,1 11 21-16,5 11 5 16,-5 2 1-16,0 2-28 0,-1-1-23 15,1-1 8-15,0-6-3 16,-5-7-8-16,-14-24-8 0,14 27 10 15,-14-27 10-15,0 0-11 16,0 0 0-16,0 0 8 16,0 0-12-16,5-24-13 15,0-5-33-15,0-11-12 0,4-8 22 16,0 3 5-16,1 3 20 16,-1 5 8-16,1 7-12 0,-1 9 15 15,-9 21 5-15,0 0 47 16,19 0 37-16,0 11-2 0,0 11-12 15,0 4-27-15,-5 3-27 16,0-3-2-16,0-5-12 0,0-2-3 16,-14-19 2-16,10 16 5 15,-10-16 0-15,0 0 1 0,0 0-12 16,0 0-10-16,0 0-11 16,-5-26 11-16,0-12 2 15,5-9-7-15,5-6 3 0,0-1 12 16,-1 9-5-16,1 9 0 15,4 12 5-15,-4 8 22 0,-5 16 68 16,24 5 40-16,-5 14-7 16,4 10-43-16,-4 6-45 0,5-2-6 15,-6 2-20-15,1-6-53 16,0-2-129-16,-19-27-173 0,0 0-271 16,33 23-230-16</inkml:trace>
  <inkml:trace contextRef="#ctx0" brushRef="#br0" timeOffset="23900">5156 8537 1126 0,'0'0'173'16,"-33"-37"54"-16,0 8 12 15,5 7-16-15,0 7-79 0,4 4-72 16,0 9-38-16,24 2 6 15,-28 23 57-15,5 6 8 16,8 11 5-16,11 3 0 0,4 4-26 16,4 1-5-16,11 0-11 15,3-6-37-15,1-2 0 0,5-8-4 16,4-6-12-16,-4-7-10 16,-1-8 10-16,6-9-7 0,-6-7-8 15,-23 5-6-15,28-21 9 16,-9-9-16-16,-5-4-1 0,-9-6-16 15,0-10-14-15,-10-9 30 16,0-1-2-16,1 4 5 0,-1 8 30 16,0 11 36-16,1 13 11 0,4 24-19 15,0 0-27 1,0 0 70-16,0 0 20 0,4 35-44 16,6 5-23-16,-1 2-30 0,6 6-2 15,-1-3 1-15,5 0-15 16,-5-6-3-16,1-4-65 0,3-4-108 15,-3-9-150-15,-15-22-241 16,0 0-192-16,18 11 39 0</inkml:trace>
  <inkml:trace contextRef="#ctx0" brushRef="#br0" timeOffset="24256">5501 7792 1600 0,'0'0'136'0,"0"0"117"16,0 0-28-16,-19 40-48 15,10 5-30-15,14 0 15 0,-1 3-7 16,6 5 15-16,4 8-1 16,-5 0 2-16,1 8 6 0,-1 2 25 15,1 6-38-15,-6 0-52 16,1 0-38-16,-5-11-30 15,0-5-24-15,5-13-10 0,0-11-3 0,-1-8-1 16,-4-29-9 0,5 24 6-16,-5-24-7 0,0 0 12 15,0 0-8-15,0 0-5 0,0 0 7 16,0 0-8-16,0 0 2 16,0 0-36-16,0 0-58 0,0 0-72 15,0 0-28-15,0 0-39 16,0 0-101-16,0 0-223 0,0 0-221 15,28-8 54-15</inkml:trace>
  <inkml:trace contextRef="#ctx0" brushRef="#br0" timeOffset="24675">5228 8092 820 0,'-28'8'231'0,"28"-8"40"16,0 0-81-16,0 0-11 0,0 0-72 16,0 0-29-16,0 0-24 15,0 0 62-15,0 0 82 0,28 0 8 16,14-5-18-16,10-6-34 15,19-8-53-15,0 1-42 0,4-3-30 16,0-3-19-16,-4 3-26 16,-5 2-99-16,-9-2-150 15,-1 5-222-15,-9 0-183 0</inkml:trace>
  <inkml:trace contextRef="#ctx0" brushRef="#br0" timeOffset="24975">6119 7697 1969 0,'0'0'399'0,"-33"-13"-61"16,33 13-93-16,-28 8-71 15,28-8-50-15,-24 40-43 0,5 2-30 16,10 0-18-16,9 9-6 0,0-3-12 15,4-3-15-15,6 5 7 16,4-3 0-16,0 6 10 0,0-2 1 16,0 2-12-16,10-3 6 15,-5 0 3-15,4-7-3 0,1-3-9 16,4-11-8-16,-4-6-105 16,4-4-125-16,0-8-173 0,5-14-318 15,10-5-143-15</inkml:trace>
  <inkml:trace contextRef="#ctx0" brushRef="#br0" timeOffset="25392">6685 8086 1776 0,'-43'-21'228'0,"1"6"53"15,-5-1-35-15,4 2-78 0,-4 1-62 16,14 0-51-16,33 13-39 0,-33-5-27 15,33 5 11 1,-24 13 3-16,6 11 0 0,13 7-11 16,0 4-2-16,10 2 7 0,4 0 23 15,1-3-12-15,9-4-5 16,4-4 8-16,1-7-7 0,4-6 1 16,5-5-2-16,0-8 0 15,0-8-3-15,0-2 3 0,0-12 7 16,-5-1-4-16,-4-4-10 15,-10-5 6-15,-5-5 14 0,-4 0-1 16,-5-1 41-16,0 10 69 16,0 28 12-16,0-27-42 0,0 27-46 15,0 0-37-15,0 0-6 16,0 0 42-16,0 0-10 0,5 34-26 16,0 6-3-16,4-2-6 15,5-4-3-15,5-5-9 16,0-2-67-16,4-12-85 0,1-4-118 15,0-6-209-15,-1-7-228 0,1-9-49 16</inkml:trace>
  <inkml:trace contextRef="#ctx0" brushRef="#br0" timeOffset="26369">6854 7403 2297 0,'0'0'114'16,"0"0"38"-16,0 0 66 0,0 0-52 16,0 0-41-16,-9 47-33 15,4 4-40-15,10 2 12 0,9 5-1 16,10 3 11-16,-1 0 8 16,10 3 10-16,-5-4 11 0,5 2-3 15,-4-1 6-15,-1-3-21 0,0-8-26 16,-9-2-11-16,0-11-8 15,-10-11-20-15,-9-26 0 0,10 27 7 16,-10-27-8-16,0 0-11 16,0 0-1-16,0 0-7 15,0 0-14-15,-5-24-7 0,5 24 9 16,-5-34 1-16,1 5-1 16,4 29 1-16,4-24-6 0,-4 24-5 15,0 0 13-15,0 0-3 16,0 0-20-16,10-27-7 0,-10 27-5 15,0 0-16-15,0 0-11 16,0 0-18-16,0 0 19 0,0 0 15 16,0 0 45-16,0 0-30 0,0 0 12 15,0 0-7-15,0 0 4 16,0 0-24-16,0 0-18 16,0 0-3-16,0 0-21 0,0 0-48 15,0 0-62-15,0 0-91 16,0 0-17-16,0 0 7 0,0 0 41 15,0 0 108-15,0 0 68 16,0 0 41-16,33-5 24 0,-33 5 31 16,0 0 22-16,0 0 70 15,0 0 55-15,0 0 11 0,0 0-46 16,0 0-16-16,0 0-50 16,0 0-1-16,0 0-16 0,0 0-26 15,0 0 2-15,0 0 7 16,0 0-3-16,0 0 40 15,0 0-4-15,0 0-9 0,0 0-25 16,0 0 4-16,0 0-2 0,0 0 42 16,0 0-27-16,0 0 4 15,0 0 12-15,0 0 1 0,0 0 16 16,0 0-11-16,0 0 8 16,0 0-41-16,0 0-6 0,0 0-1 15,0 0-15-15,0 0 11 16,0 0-11-16,0 0-11 0,0 0 16 15,28-19-5-15,0 6 0 16,1-3-7-16,-29 16 1 16,33-19 3-16,0 4 3 0,-33 15-8 15,23-13 4-15,-23 13 10 16,29-6 2-16,-29 6 22 0,0 0 27 16,28 6-4-16,-28-6-12 0,0 0 46 15,28 26 21-15,-14 0 2 16,0-2-2-16,-14 3-6 0,-9 0-14 15,0 4-18-15,-10-5-16 16,-10 1-22-16,-4 0-15 0,-9-3-1 16,0 0-16-16,-1-9-3 15,5-1-23-15,1-4-16 16,8-10-27-16,1 0-43 0,28 0-3 16,-28-8-29-16,28 8-66 15,0 0-56-15,0 0-85 0,-5-26-147 16,5 26-113-16,19-27 17 15</inkml:trace>
  <inkml:trace contextRef="#ctx0" brushRef="#br0" timeOffset="26598">7623 7906 2067 0,'0'0'449'0,"0"0"-120"0,0 0-82 16,0 0-52-16,0 0-71 16,0 0-37-16,0 0-39 0,0 0-24 15,0 0-8-15,28 19-11 16,-28-19-5-16,0 0-59 0,0 0-89 16,0 0-113-16,0 0-202 15,0 0-370-15</inkml:trace>
  <inkml:trace contextRef="#ctx0" brushRef="#br0" timeOffset="27765">7802 7676 2363 0,'0'0'367'16,"0"0"-58"-16,-5-24-72 0,5 24-94 15,0 0-71-15,0 0-32 16,0 0-30-16,0 0-23 16,0 0 1-16,0 0-15 0,0 0-3 15,0 0 9-15,0 0 10 16,33-22 5-16,-33 22-3 0,33-2 0 15,-33 2 6-15,33 8-3 16,-33-8 16-16,0 0-3 0,28 21-7 16,-28-21-8-16,0 0 8 15,0 0 7-15,19 30-7 0,-19-30-5 16,0 0 9-16,0 0 4 16,0 0-8-16,0 0-5 0,0 0 1 15,0 0 14-15,0 0-10 16,0 0-4-16,0 0 4 15,0 0 7-15,0 0-13 0,0 0 13 16,0 0-7-16,0 0-5 16,0 0 5-16,0 0 9 0,0 0-9 15,0 0-5-15,0 0 7 0,0 0 6 16,0 0-8-16,0 0 3 16,0 0-3-16,0 0-6 0,0 0 11 15,0 0-5-15,0 0-9 16,0 0 6-16,0 0-1 0,0 0 9 15,0 0-9-15,0 0 12 16,0 0-12-16,0 0 11 16,0 0-4-16,0 0-15 0,0 0-10 15,0 0 8-15,0 0-29 16,0 0-22-16,19-27 15 0,-9 0 0 16,4 1-2-16,-14 26-12 15,14-32-4-15,-5 3 29 0,-9 29 20 16,0 0-3-16,10-24 22 15,-10 24-14-15,0 0-8 0,0 0 22 16,0 0 9-16,0 0-9 16,28 0 4-16,-28 0 19 0,28 18 13 15,-28-18 9-15,0 0 22 16,29 35-3-16,-6-3-20 16,-13-6 5-16,-1 4-6 0,-4-6 8 15,-1 2-24-15,-4 0-15 16,0-26-5-16,0 29 10 0,0-29-5 15,0 0-6-15,0 0 5 0,-4 27-4 16,4-27 8-16,0 0-9 16,0 0 1-16,0 0-14 0,0 0 0 15,0 0-13-15,-19-32-27 16,9-2-21-16,6-3-11 0,4-3 10 16,0-3 25-16,4 4 19 15,6 7 5-15,-5 5 3 16,-5 27 4-16,0 0 10 0,9-26-4 15,-9 26 7-15,0 0 0 16,0 0 28-16,0 0-8 0,28 19 5 16,-28-19-3-16,0 0-10 15,19 29 3-15,-19-29-11 0,0 0-10 16,14 23 6-16,-14-23 3 16,0 0 3-16,0 0-6 0,0 0 12 15,0 0-9-15,0 0-6 16,0 0-5-16,29-34 13 0,-6-3-1 15,1-3-8-15,-1 3 8 16,-4 5-4-16,-19 32-4 16,19-31 12-16,0 12-11 0,-19 19 3 15,0 0 41-15,0 0 50 0,0 0-29 16,14 26-34-16,0 1-15 16,-9-1-5-16,4 1-8 0,-9-6 2 15,0-21 3-15,0 0-60 16,10 30-126-16,-10-30-163 0,0 0-217 15,0 0-149-15,0 0 6 16</inkml:trace>
  <inkml:trace contextRef="#ctx0" brushRef="#br0" timeOffset="28220">8575 7347 888 0,'0'0'212'16,"14"-40"84"-16,-9 16-17 15,-5 24-20-15,5-26-41 0,-5 26-56 16,0 0-80-16,0 0-46 16,-19-24-1-16,19 24 32 0,0 0-31 15,0 0-34-15,0 0 1 16,-29 0 59-16,29 0 37 0,-33 29 11 16,24 0-14-16,-5 1-34 15,14 1-27-15,0-4-3 0,0-1-11 16,0-26-10-16,14 32-1 15,-14-32-7-15,0 0-7 0,28 27 12 16,-28-27-8-16,0 0-17 16,33 0-6-16,-14-14-14 0,-19 14-24 15,19-31-20-15,-10-1 8 16,1-5 18-16,-5-1 33 0,-5-4 22 16,0 3-4-16,0 4 40 15,0 9 49-15,0 26-15 0,0 0-26 16,0 0-23-16,0 0 83 15,0 0-9-15,0 23-30 0,0 15-24 16,0-2 0-16,9 7-10 16,5 2-12-16,1-5-3 15,-1-6 0-15,5-4-13 0,-19-30-11 16,19 34-82-16,-19-34-91 16,0 0-86-16,0 0-159 0,0 0-237 15,0 0-44-15</inkml:trace>
  <inkml:trace contextRef="#ctx0" brushRef="#br0" timeOffset="28460">8864 6403 1913 0,'0'0'228'0,"0"0"114"16,0 0-25-16,0 0-83 0,-10 67-76 15,1 10-49-15,-1 7 11 16,6 9-23-16,4 6-16 0,0 1-43 16,0-7-14-16,0-8-8 15,4-9-10-15,-4-12-72 0,0-11-106 16,0-13-114-16,0-11-216 16,0-29-341-16,0 0-54 0</inkml:trace>
  <inkml:trace contextRef="#ctx0" brushRef="#br0" timeOffset="28637">8589 7053 2405 0,'-19'-26'208'0,"19"26"16"16,5-27-62-16,-5 27-58 0,38-35-49 15,4 7-31-15,-3 6-21 16,-1 4-92-16,-15 7-114 0,-23 11-193 15,0 0-260-15,0 0-13 16</inkml:trace>
  <inkml:trace contextRef="#ctx0" brushRef="#br0" timeOffset="29289">7863 7670 113 0,'0'0'-22'0</inkml:trace>
  <inkml:trace contextRef="#ctx0" brushRef="#br0" timeOffset="29552">7910 7652 806 0,'0'0'73'15,"0"0"-51"-15,0 0 3 16,0 0-21-16,0 0-38 0,0 0-60 16,0 0-45-16,0 0 0 15,0 0-8-15,0 0 3 0</inkml:trace>
  <inkml:trace contextRef="#ctx0" brushRef="#br0" timeOffset="31036">7910 7652 356 0,'0'0'83'0,"0"0"8"0,0 0-20 0,0 0 11 16,0 0-4-16,0 0-6 16,0 0 0-16,0 0 11 15,0 0 16-15,0 0 13 16,0 0-44-16,0 0-4 0,0 0-8 16,0 0-47-16,0 0 19 0,0 0 11 15,0 0-30-15,0 0-6 16,0 0 26-16,0 0-12 0,0 0 29 15,29-27-5-15,-29 27-28 16,0 0-11-16,28-31 18 0,-28 31-29 16,0 0 35-16,19-24-41 15,-19 24 1-15,0 0 20 0,0 0-9 16,0 0-7-16,0 0 24 16,0 0-19-16,0 0-8 15,0 0 13-15,0 0 16 0,28-16-31 16,-28 16 32-16,0 0 11 15,24-11-6-15,-24 11 45 0,0 0 14 16,0 0-14-16,0 0-26 16,0 0-18-16,0 0-7 0,0 0 28 15,28-8-5-15,-28 8 19 16,0 0-5-16,0 0 9 0,0 0 44 16,0 0-39-16,23 5-47 15,-23-5 3-15,0 0 4 16,29 14 9-16,-29-14 5 0,0 0 2 15,28 16-2-15,-28-16 17 16,0 0 7-16,0 0-8 0,14 29 2 16,-14-29-7-16,19 26 6 0,-19-26 1 15,5 29-30-15,-5-29 5 16,-5 35-15-16,5-8-14 0,0-27 8 16,0 0-7-16,-5 28-3 15,5-28-6-15,0 0 11 0,0 0-11 16,0 0 3-16,0 0 7 15,0 0 25-15,0 0-11 0,0 0 4 16,0 0-12-16,0 0 3 16,0 0-6-16,0 0-2 15,0 0-19-15,0 0 6 0,0 0 5 16,0 0-9-16,0 0 2 16,0-23 4-16,0-4-6 0,5-2-10 15,4-3-5-15,1-2-23 16,-1-1 17-16,5 1 0 0,-4 2 19 15,-1 3 1-15,1 5 2 16,-1 3-17-16,-9 21 17 0,14-24 3 16,-14 24-2-16,0 0-3 0,0 0 10 15,0 0 3 1,10-21-3-16,-10 21-3 0,0 0-14 16,0 0 5-16,0 0 6 0,0 0 13 15,0 0-10-15,0 0 3 16,23 18 7-16,-23-18-13 0,24 29 9 15,-24-29 6-15,14 30-15 16,-14-30 10-16,24 29-1 0,-24-29 2 16,0 0-9-16,14 29 14 15,-14-29 11-15,0 0 26 0,4 29-8 16,-4-29-14-16,0 30-2 16,0-30-9-16,0 0-14 15,-4 29 0-15,4-29-3 0,0 0 7 16,0 0-4-16,0 0 8 15,0 0-5-15,-14 26-3 0,14-26 9 16,0 0-2-16,0 0-7 16,0 0 8-16,0 0-3 0,0 0 4 15,0 0-9-15,0 0-9 16,0 0 3-16,0 0-21 0,-24-37 0 16,15 2-12-16,-1 1 12 0,10 2-7 15,5-2-3-15,0 4-9 16,-1 1 2-16,1 3 28 0,9 2 1 15,-14 24 12-15,10-23 7 16,-10 23-10-16,4-22 13 16,-4 22-10-16,0 0-4 0,0 0 9 15,0 0-2-15,0 0-13 16,0 0 4-16,0 0 9 0,0 0-12 16,0 0 9-16,0 0 6 15,0 0-14-15,0 0 11 0,0 0 4 16,0 0-1-16,0 0-3 15,0 0-8-15,24-5 17 0,-24 5-9 16,0 0-5-16,28 8 11 16,-28-8-11-16,0 0 1 15,24 19 25-15,-24-19-14 0,0 0-7 16,19 28 11-16,-19-28-5 0,9 24 18 16,-9-24-24-16,14 29 21 15,-14-29 21-15,14 30-6 16,-14-30 7-16,5 26-9 0,-5-26-14 15,9 27 5-15,-9-27-8 16,0 0-5-16,10 28-2 0,-10-28 4 16,0 0-14-16,0 0 14 0,0 0-6 15,0 0 31-15,14 30-12 16,-14-30-7-16,0 0 3 0,0 0-13 16,0 0-10-16,0 0 5 15,0 0 4-15,0 0-2 0,0 0-2 16,0 0-10-16,0 0-47 15,0 0-44-15,0 0-76 16,0 0-125-16,0 0-206 0,0 0-202 16,0 0 29-16</inkml:trace>
  <inkml:trace contextRef="#ctx0" brushRef="#br0" timeOffset="32000">8632 7255 197 0,'0'0'6'16,"0"0"-4"-16,0 0-15 0,0 0 16 16,0 0-10-16,0 0-5 15,0 0 9-15,0 0-9 0,0 0 17 16,0 0 0-16,0 0 14 16,0 0 16-16,0 0 30 0,0 0-12 15,0 0-17-15,0 0-11 16,0 0 11-16,0 0 32 15,0 0 16-15,0 0-8 0,-15-24-2 16,15 24 15-16,0 0 12 16,0 0 8-16,0 0-72 0,0 0 2 15,0 0-33-15,0 0-9 16,0 0 16-16,0 0 17 0,0 0-15 16,0 0 21-16,0 0-39 15,0 0 6-15,0 0-16 0,-37-6 13 16,37 6-10-16,0 0 21 15,0 0 25-15,-29 24 17 16,29-24 32-16,-23 29-31 0,23-29 16 16,-14 34-27-16,14-34-11 15,-5 33-39-15,5-33 7 0,0 29 26 16,0-29-9-16,0 0 9 16,19 29 16-16,-19-29-5 0,0 0 37 15,33 16-24-15,-14-9-32 0,-19-7 22 16,33 0-15-16,-33 0 11 15,0 0-43-15,28-12 1 0,-28 12 15 16,0 0-9-16,0 0 9 16,19-30 0-16,-19 30 18 15,10-34-15-15,-10 8-9 0,0 26-17 16,-4-33 14-16,4 33 17 16,-11-29-30-16,11 29 8 0,0 0 17 15,0 0-16-15,-23-26 4 16,23 26-14-16,0 0 10 0,0 0 15 15,0 0-25-15,0 0 11 16,0 0 3-16,0 0 0 0,0 0-14 16,0 0 2-16,0 0-2 15,0 0 4-15,0 0 18 0,0 0-3 16,0 0 6-16,0 0-11 0,28 31 19 16,-28-31-24-16,0 0 27 15,29 24-32-15,-29-24-25 0,0 0-153 16,0 0-167-16,0 0-153 15</inkml:trace>
  <inkml:trace contextRef="#ctx0" brushRef="#br0" timeOffset="32564">8632 6942 426 0,'0'0'66'0,"0"0"2"16,0 0-20-16,0 0-17 15,0 0 13-15,0 0-8 0,0 0 39 16,0 0 24-16,0 0 16 16,0 0 43-16,0 0 13 15,0 0-47-15,0 0 18 0,0 0 16 16,0 0 36-16,0 0-6 15,0 0-35-15,0 0-33 0,48-19-22 16,-11 0 3-16,1 1-17 16,5-3-16-16,-1 0 5 0,5-3-8 15,-4 0 0-15,8 0 11 16,1 3 8-16,-9 5-8 0,-15 2-27 16,-28 14-24-16,38-12-6 15,-38 12-3-15,0 0 1 0,0 0-4 16,0 0-11-16,0 0-8 15,23-14 10-15,-23 14-4 16,0 0-35-16,0 0-32 0,0 0-38 16,0 0-36-16,0 0-33 15,0 0-129-15,0 0-173 0,0 0-77 16,0 0 27-16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8T10:57:35.618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193 0 572 0,'0'0'87'16,"0"0"1"-16,0 0 28 0,0 0-52 15,0 0 42 1,0 0-37-16,0 0 56 0,0 0-52 16,0 0 20-16,0 0-43 15,0 0-24-15,0 0 34 0,0 0 7 16,-34 48-20-16,34-48-4 15,0 0-14-15,0 0-22 16,-58 53 15-16,58-53-31 0,-43 45 2 16,43-45 0-16,-35 42 28 15,35-42 42-15,-18 51 10 0,13-12-5 16,5-39-15-16,0 60 30 16,10-12-4-16,-6-3-16 15,5-2 19-15,-3 2-21 16,4 1 30-16,-5 4 4 0,-5 8 6 15,5 5-30-15,-5 6-1 16,0 10 2-16,-5-5-19 16,5 0-9-16,0 3 9 0,0-1-14 15,-5 4 13-15,5 6-2 16,0-1-5-16,0-2 2 16,-6-1-5-16,6-2-9 0,0-6-9 15,-4-8-13-15,4-8-11 16,-6-10 0-16,6-11-3 0,0-37 5 15,0 0 15 1,0 37-4-16,0-37-4 0,0 0 0 16,0 0 2-16,0 0-19 15,0 0-44-15,0 0 24 16,0 0 10-16,0 0 13 0,0 0-13 16,0 0 0-16,0 0-1 15,0 0 3-15,0 0 1 0,0 0 7 16,0 0 0-16,0 0 8 15,0 0-5-15,0 0 2 16,26 40 3-16,-2 3 0 0,0 2 10 16,4 15 0-16,-3 4-10 15,-1 10 0-15,1-3 2 0,-2 3-2 16,3 1-3-16,-7-4 3 16,-1 2 26-16,1-4 6 15,-9-3 20-15,0 0 29 16,-6-2-6-16,3-4 8 15,-14 5-11-15,7-4-13 0,-4 3-5 16,-1-2-6-16,5-4 1 16,0 0 2-16,0 3 5 0,5 1-3 15,-5-5-26-15,11 2-10 16,-7 2-3-16,1-3 14 16,4-2-14-16,-4-2-3 0,5-6-3 15,-6-2 6-15,6-1 14 16,-5-3 2-16,4-5 3 15,-3 0-5-15,-6 3 3 16,4 0 6-16,-4 2 6 0,0-2-30 16,0-3-4-16,0 3-2 15,0-1 1-15,0 2 5 16,0-1-13-16,0-6 0 0,0 1 0 16,0-1 0-16,0 6 0 15,0 0 0-15,0 3 5 0,0-1-1 16,-4 3-2-16,4 1 1 15,0-1 8-15,4 6 20 16,1-6-14-16,0-2-10 16,5-6-3-16,-6-2-10 0,6-6 15 15,-5-3 2-15,4-2-5 16,-9-24-6-16,10 29 3 16,0-5-3-16,0-6 0 0,-10-18 0 15,9 33 0-15,-5-12-3 16,-4-21 0-16,10 21 3 15,-10-21 0-15,0 0 4 0,0 0-12 16,0 0-30-16,0 0-23 16,0 0-17-16,0 0-20 0,0 0-81 15,0 0-133-15,0 0-151 16,0 0-423-16,-4-27-296 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8T10:57:36.347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1039 342 1195 0,'0'0'245'0,"0"0"-72"16,0 0-62-16,0 0-12 16,0 0 78-16,0 0-12 0,0 0 9 15,0 0-12-15,37 5 3 16,-37-5-10-16,0 0-21 16,38 45-2-16,-14 0 3 0,-20 9-38 15,1 4-40-15,-14 3-26 16,-1 0-26-16,-4 0-5 0,-1-11-4 15,6-8-20 1,-5-4-70-16,14-38-76 0,-23 34-124 16,23-34-187-16,0 0-148 15,-47-13-8-15</inkml:trace>
  <inkml:trace contextRef="#ctx0" brushRef="#br0" timeOffset="209">784 59 2059 0,'0'0'296'15,"0"0"6"-15,0 0-78 16,0 0-96-16,0 0-65 16,0 0-31-16,0 0-9 0,0 0-16 15,0 0 3-15,0 0-7 16,0 0-64-16,0 0-162 15,0 0-286-15,0 0-318 0</inkml:trace>
  <inkml:trace contextRef="#ctx0" brushRef="#br0" timeOffset="756">826 551 1476 0,'-24'40'307'0,"24"-40"48"16,0 0-103-16,0 0-99 15,0 0-79-15,0 0-38 16,0 0-33-16,0 0-14 0,0 0 3 16,0 0 8-16,0 0-5 15,-4-40 8-15,4 40-9 0,0 0-1 16,0 0-14-1,14-36 4-15,-14 36 11 0,0 0-1 16,0 0 7-16,38-9 0 16,-38 9 3-16,0 0-8 15,38 14 5-15,-38-14 10 0,0 0 4 16,19 40 14-16,-15 2 27 16,-14 0-3-16,1 0-6 0,-5 6-19 15,-5-5-12-15,1-3-10 16,-1-6-8-16,19-34 14 15,-29 40-22-15,29-40-32 0,0 0-17 16,-37 23-3-16,37-23 21 16,-47-5 12-16,14-11 9 15,0-5 21-15,33 21 3 16,-43-32 47-16,43 32 15 0,-33-23-1 16,33 23-13-16,0 0-27 15,-42 10-14-15,9 17 0 16,4 10-10-16,1 8-4 0,5 8 4 15,-1 0 4-15,5 2 6 16,0 1-16-16,0-5 6 0,10-6-16 16,-6-11-84-16,15-34-177 15,0 0-287-15,-13 40-91 16</inkml:trace>
  <inkml:trace contextRef="#ctx0" brushRef="#br0" timeOffset="960">435 38 2337 0,'0'0'279'16,"0"-38"-39"-16,0 38-112 0,0 0-73 15,0 0-42 1,0 0-101-16,0 0-140 0,0 0-222 15,0 0-259-15,0 0 69 16</inkml:trace>
  <inkml:trace contextRef="#ctx0" brushRef="#br0" timeOffset="1129">718 1132 1910 0,'0'0'264'0,"0"0"-32"16,0 0-101-16,33 21-57 16,-33-21-46-16,47-18-229 15,-14-17-321-15,0-15-202 0</inkml:trace>
  <inkml:trace contextRef="#ctx0" brushRef="#br0" timeOffset="1476">199 408 879 0,'0'0'133'15,"0"0"121"-15,0 0 23 16,-9 38-81-16,18 7-75 0,10 8-21 15,0 2 28-15,-5-1 18 16,0-2 11-16,-9-2-9 16,-10 4-45-16,-13-1-30 0,-11-6 10 15,-4-4 16-15,0-12 16 16,-4-4 16-16,4-14-8 0,33-13-52 16,-43-13-36-16,20-19-18 15,8-13-10-15,20-8-7 16,9-3 0-16,19 6 2 15,5 2-20-15,9 6-82 16,-4 11-142-16,-6 4-240 0,-37 27-370 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8T10:59:35.514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15188 201 1255 0,'0'27'303'0,"-9"2"6"15,-6-3-87-15,-12 1-82 0,-6 0-69 16,-15-4-18-16,-13-4-26 15,-1-4-11-15,-4-1-10 16,-9-4 0-16,0-7 1 16,13 3-4-16,1-6-7 0,19-3-74 15,0-5-64-15,13-5-23 16,29 13 17-16,0 0 46 0,-24-27 52 16,24 27 19-16,0 0 10 15,0 0-6-15,0 0 24 0,0 0 80 16,0 0-4-16,0 0 10 15,0 0 5-15,-28 11 25 0,28-11-53 16,0 0-16 0,-28 23-10-16,28-23-16 0,-29 17-8 15,29-17-15-15,0 0 20 16,-27 10-7-16,27-10-11 0,0 0 7 16,0 0-11-16,-29-3-24 15,29 3-45-15,0 0 6 0,0 0 34 16,0 0 15-16,0 0 10 15,-4-29 1-15,4 29 18 0,0 0-8 16,0-23 5-16,0 23 2 16,0 0-7-16,-15-30 0 15,15 30-10-15,0 0 5 0,-28-24-9 16,28 24 14-16,-43-5-8 16,43 5-1-16,-33 11-292 15,33-11-227-15</inkml:trace>
  <inkml:trace contextRef="#ctx0" brushRef="#br0" timeOffset="-1125">14471 914 1160 0,'0'0'370'16,"0"-24"-11"-16,0 24-59 0,0 0-48 16,0 0-47-16,0 0-27 15,0 0-34-15,0 0-31 0,0 0-49 16,0 0-33-16,0 0-18 15,0 0 36-15,0 0 40 16,19 38-35-16,1 1-27 16,3 1-9-16,10 2-11 0,-5 1 0 15,0-1-4-15,-4-5-6 16,9-5-18-16,-14-3-123 0,0-5-119 16,-19-24-186-16,14 26-193 15,-14-26-66-15</inkml:trace>
  <inkml:trace contextRef="#ctx0" brushRef="#br0" timeOffset="-580">14189 835 787 0,'0'0'156'0,"0"0"0"0,0 0 59 15,0 0 11-15,0 0-47 16,0 0-12-16,0 0-2 0,37 34-6 16,10 1-16-1,-8-1-46-15,-2-2 7 0,-8 0 14 16,4-1-40-16,-10-4-35 15,-4 0 7-15,-19-27-20 0,9 26-8 16,-9-26 0-16,0 0-16 16,-42 19-6-16,-6-9 10 0,-3-8-10 15,-1-2 0-15,5-2 7 16,-1-6-2-16,6-3-19 0,4-2-24 16,5 0 11-16,33 13 15 15,0 0-5-15,-33-22 3 0,33 22-1 16,0 0-3-16,0 0-4 15,0 0 22-15,24-12 3 16,14 12-7-16,-5 5 0 0,0 5 11 16,0 9 16-16,4 5 6 15,-4-1 31-15,-4 4 21 16,-1 3 1-16,-9-2-7 0,-5 1 11 16,-5 1-20-16,-18 2-13 15,5-6-17-15,-16 3-30 0,-17-8 5 16,4-2-16-16,-19-3-116 15,-4-6-133-15,-1-1-274 0,0-7-290 16</inkml:trace>
  <inkml:trace contextRef="#ctx0" brushRef="#br0" timeOffset="956">13652 667 516 0,'0'0'184'16,"0"0"83"-16,0 0-56 0,0 0-65 16,0 0-76-16,0 0-29 15,0 0 163-15,4 33 51 16,-4-33-95-16,-19 31 3 16,-14-2-41-16,-5-5 1 0,-8 0-21 15,-11 0-21-15,-5-3-45 16,-4 3-14-16,5-3-17 0,4-3-1 15,10-1 7-15,14-4-20 16,33-13 18-16,-28 8-21 0,28-8 19 16,0 0-4-16,0 0 1 15,28 5-4-15,5-2-16 16,20-1 16-16,-2 1-8 0,-3 5 12 16,-2 0-12-16,-8 5 14 15,0-2-13-15,-5 0 12 16,-33-11-18-16,23 21 28 0,-23-21-27 15,10 24 25-15,-10-24-13 16,-14 26 11-16,-15-5-7 0,1-5-1 16,-10-5-9-16,-8-4 14 15,-7-1-8-15,1-3 3 16,-4-3-3-16,4-3 0 0,5-5 4 16,0-2-7-16,14-4 10 15,4-5-22-15,29 19 1 0,-27-29-26 16,27 29-2-16,-6-31 1 15,6 31 24-15,0 0 7 16,0 0 10-16,33-19-8 16,0 17 8-16,-4 9 0 0,-1 10 9 15,-28-17 31-15,33 45 28 16,-5-6 10-16,-14-2 15 0,-4 3 17 16,-10-3-22-16,-14-2-21 15,-9-4-23-15,-10-1-28 0,-10-9 7 16,-4-6-23-16,-5-6 9 15,0-7-16-15,0-2 7 16,5-2-59-16,10-9-82 0,-2-5-105 16,39 16-181-16,-37-37-243 15,23 8-11-15</inkml:trace>
  <inkml:trace contextRef="#ctx0" brushRef="#br0" timeOffset="1129">13250 1529 1668 0,'0'0'427'15,"24"24"-15"-15,-24-24-110 0,0 0-140 16,0 0-75-16,0 0-152 16,0 0-160-16,0 0-301 0,28-22-336 15</inkml:trace>
  <inkml:trace contextRef="#ctx0" brushRef="#br0" timeOffset="1325">13133 681 1951 0,'-9'-26'409'16,"9"26"-78"-16,0 0-115 15,0 0-119-15,0 0-45 0,0 0-34 16,0 0-91-16,0 0-228 16,0 0-388-16,0 0-224 15</inkml:trace>
  <inkml:trace contextRef="#ctx0" brushRef="#br0" timeOffset="1548">12457 445 1826 0,'0'0'501'0,"-27"34"-64"16,17 6-149-16,10 13-104 16,14 8-64-16,0 3-42 15,5 5-46-15,0 2-3 0,4 1-21 16,-3-6-57-16,-2-8-145 15,-3-4-135-15,-6-12-206 0,-5-10-284 16</inkml:trace>
  <inkml:trace contextRef="#ctx0" brushRef="#br0" timeOffset="2393">12302 797 1128 0,'0'0'348'0,"0"0"-47"16,0 0-87-16,33 3-90 15,-33-3-45-15,38 26-10 0,-38-26-13 16,28 35-15-16,-28-35 5 16,0 34-39-16,0-34 12 0,-33 33-6 15,0-18-13-15,0-7 0 16,33-8 4-16,-43 0 1 0,43 0-16 15,0 0-68-15,-33-37-31 16,29 0-86-16,8-5-9 16,15-3 51-16,-5 7 103 15,-14 38 19-15,24-37 19 0,-24 37 21 16,0 0 49-16,0 0 40 16,0 0-9-16,0 0-3 0,-38 11-51 15,1 2-6-15,37-13-18 16,-33 32 15-16,33-32 57 15,-19 43 14-15,9-12-37 0,10-31-18 16,20 40-31-16,-20-40-3 16,37 40 6-16,-4-16-21 0,-33-24 27 15,33 21-19-15,-33-21-4 16,0 0 24-16,0 0-13 16,0 0-7-16,0 0 6 0,-47 3-9 15,0-12 7-15,-1 1-11 16,6-10 14-16,-5-4-10 15,10-6-23-15,-2-7-65 0,6-10 5 16,6 0 23-16,3 8 29 16,5 2 13-16,19 35 26 0,-23-34-23 15,23 34 10-15,0 0 8 16,0 0 34-16,0 0 30 0,-39 32-27 16,12 2-4-1,3 6-26-15,9-1 16 0,1 2-15 0,10-1 1 16,4-7 5-1,4 2-3-15,6-6-5 0,-10-29-2 16,14 32-1-16,-14-32-1 16,0 0 17-16,0 0-19 0,0 0 10 15,0 0-23-15,0 0 19 16,-4-39-21-16,-6 1 25 0,-4 7-28 16,14 31 29-16,-33-38-11 15,4 15 66-15,1 12 35 16,0 8 56-16,-5 6-29 0,0 8-16 15,4 5-62-15,-4 2 49 16,10 11-27-16,-1 3 38 16,11 8-33-16,3 5-10 0,0 5-6 15,15 6 2-15,10 10 11 16,3 0-41-16,15 6 3 16,5-3-31-16,9 0-1 0,0-3-71 15,10-8-191-15,-6-8-314 16,1-10-517-16</inkml:trace>
  <inkml:trace contextRef="#ctx0" brushRef="#br0" timeOffset="2566">12094 1887 1668 0,'43'-5'182'15,"4"-4"-73"-15,5 2-57 16,0-1-37-16,0-1-278 0,-1-1-335 16</inkml:trace>
  <inkml:trace contextRef="#ctx0" brushRef="#br0" timeOffset="3087">10926 710 1247 0,'0'0'249'0,"0"0"108"16,0 0 26-16,0 0-137 15,-10 45-92-15,6-8-81 0,-2 0-18 16,2-5-44-16,-1-3 6 16,5-29-20-16,-9 29 12 15,9-29-3-15,0 0 3 0,-33 27-9 16,5-17 10-16,28-10-10 15,-38-7 0-15,38 7-24 0,-24-33-17 16,15 7 14-16,4 2 13 16,5 24 14-16,-4-26-9 15,4 26 12-15,0 0-14 0,0 0 110 16,0 0 48-16,-39 26 31 16,-3 6-11-16,-5 0-5 15,-9 0-52-15,-15 0-42 16,-4-8-24-16,-15 0-25 0,0-9-14 15,0-2-2-15,-3-10-3 16,8-6-36-16,9-4-47 0,10-12-73 16,14-2-82-16,10-8-195 15,14-6-323-15,8 1-92 16</inkml:trace>
  <inkml:trace contextRef="#ctx0" brushRef="#br0" timeOffset="3257">10153 1357 2287 0,'56'26'300'15,"1"-4"-40"-15,9-10-93 16,0-3-81-16,4-12-54 16,11-5-50-16,-1-8-171 0,-1-8-291 15,-7-13-395-15</inkml:trace>
  <inkml:trace contextRef="#ctx0" brushRef="#br0" timeOffset="3461">11265 294 1527 0,'-47'34'300'0,"-5"1"-45"0,-14-4-43 16,-9 2-87-16,-11-2-77 16,-17 4-15-16,-5-4-316 0,-15 1-312 15,-14-5-110-15</inkml:trace>
  <inkml:trace contextRef="#ctx0" brushRef="#br0" timeOffset="3796">8833 763 1568 0,'0'0'276'15,"9"34"110"-15,-9-34-12 0,-15 27-128 16,15-27-105-16,-37 26-54 0,4-10 21 15,-5-11 2 1,1 1-5-16,8-6-34 0,1-3-32 16,28 3-26-16,-33-21-5 15,10-11 1-15,4-5 0 0,5-11-12 16,8-7-4-16,2-9 7 16,-1-2 0-16,5 2-9 15,0 6 3-15,5 13-11 0,-1 10-53 16,-4 11-89-16,0 24-91 15,0 0-82-15,0 0-217 0,0 0-219 16</inkml:trace>
  <inkml:trace contextRef="#ctx0" brushRef="#br0" timeOffset="3961">8695 1357 2512 0,'39'24'326'0,"8"-9"-73"16,5-4-97-16,4-6-76 16,5-2-63-16,1-8-165 0,-1-6-249 15,-14-5-478-15</inkml:trace>
  <inkml:trace contextRef="#ctx0" brushRef="#br0" timeOffset="4576">7795 755 2402 0,'9'-34'119'0,"11"-1"27"0,8-5-53 16,5 1-59-16,5 4-26 15,4 9 7-15,5 4-8 16,-9 6-16-16,4 14 9 0,-9 7 11 16,-4 11-8-16,-10 13-12 15,-15 8 19-15,-8 3-8 0,-15 8 19 16,-10-3-17-16,-8-5-10 16,-6-1 16-16,-4-4 3 0,-5-6-13 15,0-10-3-15,5-9 12 16,0-4 0-16,9-12-17 15,5-9 5-15,33 15 7 0,-33-46-59 16,19-1-7-16,4 4 30 16,6 6 21-16,4 8-6 15,0 29 9-15,0 0 12 16,0 0 79-16,0 0 46 0,4 37-10 16,-4 8 22-16,-9 3 0 15,-5 2-30-15,-5-2-49 0,1-1-17 16,-7-7-32-16,1-8 3 15,24-32-20-15,-33 26 4 0,0-12-19 16,33-14-49-16,-37-16-29 16,13-13-24-16,10-14-12 15,9-9 133-15,1-17-153 0,4 7 81 16,0 4 47-16,4 10 48 16,-4 17-1-16,0 31 94 15,0 0 70-15,0 0-5 16,-33 45-51-16,0 2-65 0,-4 6-32 15,-6 6-11-15,-4 5-4 16,-1-7-105-16,-3 0-134 0,3-10-190 16,6-7-391-16,5-8-184 15</inkml:trace>
  <inkml:trace contextRef="#ctx0" brushRef="#br0" timeOffset="4813">7630 1298 2096 0,'62'-10'423'0,"-1"-1"-64"16,-4 9-95-16,-6 2-74 0,-9 5-36 16,-3 11 8-16,-39-16 45 15,23 45 6-15,-23-3-92 0,-19 6-54 16,-18 0-26-16,-11-3-50 15,-9-3-165-15,-9-8-125 16,-9-10-88-16,-1-8-242 16,5-13-356-16</inkml:trace>
  <inkml:trace contextRef="#ctx0" brushRef="#br0" timeOffset="5013">7370 302 2417 0,'28'-27'196'15,"-28"27"24"-15,0 0-74 16,0 0-78-16,0 0-36 16,0 0-12-16,0 0-117 0,0 0-193 15,0 0-351-15,0 0-229 16</inkml:trace>
  <inkml:trace contextRef="#ctx0" brushRef="#br0" timeOffset="5784">6489 871 1847 0,'-6'30'316'15,"6"-30"-37"-15,29 24-104 0,4-11-85 16,10-8-46-16,-1-5-22 16,5-8-11-16,0-5-11 15,-4-5-71-15,-6-3-5 0,-37 21 15 16,29-35 16-16,-29 35 21 16,0-37 8-16,0 37 12 0,-38-30 47 15,-10 18 26-15,-8 6-2 16,-5 6-16-16,0 0-6 0,-5 6-27 15,9-6-5 1,5 0-7-16,0-6 0 0,15-5-6 16,4-2-52-16,33 13-59 15,-33-42-6-15,9 5 39 0,15 5 35 16,9 32 20-16,-10-35 28 16,10 35-11-16,0 0 6 15,0 0 32-15,0 0 73 0,0 0 17 16,0 0-24-16,-33 50-14 15,10-2-9-15,-10 3-23 0,0-3-19 16,-10-3-16-16,6-9-21 16,-6-6 12-16,1-3-5 0,-1-6-1 15,1-8 4-15,9-11 1 16,5-4-7-16,28 2-65 16,-19-34-30-16,9-4 2 15,15-2 21-15,9 1 22 0,10 2 21 16,-24 37 16-16,33-38-4 15,-33 38 17-15,37-21 4 0,-37 21-12 16,0 0 13-16,0 0-5 16,33 30 0-16,-33-30 9 15,-4 45-2-15,-15-9 2 0,-5-3-9 16,24-33 0-16,-52 39 0 16,1-12 0-16,3-9-4 0,1-10 4 15,0-3 3-15,5-5 0 16,4-5-3-16,5 0 3 15,33 5-3-15,-33-3 6 16,33 3 7-16,0 0 73 0,-33 19 67 16,9 4 32-16,1 15-7 15,-1 4-5-15,-4 6-23 0,0 5-32 16,-10 3-31-16,0 2-36 16,-14-2-28-16,1-6-16 15,-11-5-108-15,6-8-108 0,-6-10-108 16,11-9-192-16,8-15-288 15,5-9-100-15</inkml:trace>
  <inkml:trace contextRef="#ctx0" brushRef="#br0" timeOffset="5989">6027 257 2110 0,'61'-6'336'0,"-5"1"-49"16,1 0-113-16,-6-1-88 15,-8 1-41-15,-5 0-29 0,-5 0-111 16,-15 2-182-16,-18 3-247 16,0 0-226-16</inkml:trace>
  <inkml:trace contextRef="#ctx0" brushRef="#br0" timeOffset="6180">5593 543 2805 0,'-28'5'190'15,"28"-5"28"-15,0 0-53 16,0 0-87-16,0 0-38 0,0 0-16 15,0 0-131-15,0 0-168 16,0 0-253-16,-5 45-346 0</inkml:trace>
  <inkml:trace contextRef="#ctx0" brushRef="#br0" timeOffset="6355">5550 1516 2391 0,'43'3'259'0,"-1"-9"-104"0,1-5-82 15,-1-5-92-15,1-2-260 16,-6-3-351-16,-4-3-276 0</inkml:trace>
  <inkml:trace contextRef="#ctx0" brushRef="#br0" timeOffset="7265">4593 967 1530 0,'33'-11'403'15,"-33"11"-42"-15,0 0-94 16,0 0-30-16,0 0-21 16,0 0-26-16,15 32-36 0,-11 3-7 15,-13 5-47-15,-5 2-28 16,-15 3-47-16,1 3-7 16,-10 0-18-16,1-1-109 0,-6-4-158 15,6-9-243-15,-6-8-412 16</inkml:trace>
  <inkml:trace contextRef="#ctx0" brushRef="#br0" timeOffset="7515">4386 463 1910 0,'0'0'185'0,"0"0"41"0,0 0-2 16,0 0 34-16,0 0-75 15,0 54-72-15,0 6-40 16,0 12-24-16,-5 2-19 16,5 0-16-16,0 0-1 0,0 1-109 15,-4-9-208-15,-11-8-441 16,-3-7-279-16</inkml:trace>
  <inkml:trace contextRef="#ctx0" brushRef="#br0" timeOffset="7799">3783 781 2013 0,'28'43'348'0,"-5"4"-2"0,-8 1-28 16,-11 3-17-16,-8 2-58 16,-6-3-42-16,-18 0-65 15,-10 1-49-15,-14-6-60 0,-9-8-45 16,-10-5-164-16,-4-8-90 15,4-11-117-15,0-13-339 16,15-16-272-16</inkml:trace>
  <inkml:trace contextRef="#ctx0" brushRef="#br0" timeOffset="7977">3523 522 2237 0,'0'0'249'0,"0"0"7"16,0 0-121-16,0 0-59 0,0 0-53 15,24-11-184 1,-24 11-257-16,0 0-356 0</inkml:trace>
  <inkml:trace contextRef="#ctx0" brushRef="#br0" timeOffset="8384">3104 848 1951 0,'0'0'291'0,"-24"-48"30"16,15 14-95-16,9 7-89 15,0 27-82-15,0 0-16 0,23-16-28 16,-23 16-5-16,33 19 6 15,-14 10-18-15,-5 11 16 16,-14 2-5-16,-4 0-3 16,-15 1-2-16,0-3 0 0,-14-3 0 15,-5-8 3-15,0-8-3 16,-4-8 8-16,4-10-19 16,5-6 11-16,0-7-34 0,5-6 21 15,28 16-9-15,-28-34 27 16,4 4-16-16,24 30 23 15,-19-26 20-15,19 26-12 16,0 0 2-16,-28 0 131 0,-5 23 25 16,-5 15-23-16,1 12-3 15,-11 9-23-15,0 4-36 16,1 3-56-16,0-2-14 0,5-6-28 16,-1-7-162-16,5-9-161 15,5-13-203-15,5-13-390 0</inkml:trace>
  <inkml:trace contextRef="#ctx0" brushRef="#br0" timeOffset="8561">2873 320 1970 0,'0'0'8'0,"0"0"-5"0,33 0 6 16,-33 0-162-16,33 17-363 16</inkml:trace>
  <inkml:trace contextRef="#ctx0" brushRef="#br0" timeOffset="8753">2628 1659 2266 0,'0'0'369'0,"33"26"-86"16,4-10-131-16,-4-10-89 0,5-6-122 16,0-3-261-16,-1-8-417 15,-4-4-247-15</inkml:trace>
  <inkml:trace contextRef="#ctx0" brushRef="#br0" timeOffset="9107">2089 726 1931 0,'19'45'185'16,"9"3"-7"-16,1 2-18 0,4 3-61 15,-10-2-29 1,5-4-50-16,-13-4 11 0,-11-4-31 16,-8-2 20-16,-11-8-20 15,-13-2 12-15,-10-9-12 0,-4-9 18 16,4-7 17-16,-4-13 32 15,9-7-8-15,5-14-9 16,9-8-28-16,9-10-11 0,15 0-5 16,9 2 11-16,10 1-17 15,4 4 4-15,10 8-15 16,4 4-133-16,-4 4-271 0,0 1-400 16</inkml:trace>
  <inkml:trace contextRef="#ctx0" brushRef="#br0" timeOffset="9848">1604 355 2181 0,'-10'21'225'0,"10"13"-23"16,0 9-25-16,5 5-91 0,-5 7-27 16,-5 6-26-16,-4 0-19 15,-5-3-6-15,-5-2-5 16,-5-8 3-16,-4-3-6 0,-5-11 0 16,0-10-54-16,5-11-36 15,-5-10-29-15,33-3 5 0,-38-21-23 16,38 21 12-16,-43-53 30 15,15 8 59-15,9 5-3 16,10 9 34-16,9 31-3 0,0 0-3 16,0 0-2-16,0 0 39 15,0 0 26-15,-5 31 3 16,0 6 21-16,-4 0-16 0,0 0-35 16,-6-2-1-16,15-35-19 15,-28 37 15-15,28-37-9 16,-47 32-23-16,5-19 26 15,4-8-10-15,0-10 0 0,5-5-13 16,0-9 12-16,0-5-7 16,0-5 1-16,5 8-1 0,28 21 11 15,-28-24-5-15,28 24-2 16,-29-6 9-16,29 6 65 16,0 0-7-16,-23 45-24 0,13-7 1 15,15-1-31-15,9-3-4 16,5-5 4-16,0-2-7 15,-19-27-6-15,28 24 0 16,-28-24 5-16,0 0-5 0,0 0-9 16,0 0 15-16,0 0-20 15,0 0 23-15,-42 0-16 16,-1-8 10-16,1 0-11 0,-1 3 25 16,10 2 56-16,-4 6 13 15,8 15 48-15,1 12 41 0,9 12-11 16,5 13-21-16,0 14-33 15,14 5-48-15,0 9-34 16,0-1-5-16,5-5-13 0,-1-6-10 16,6-10-92-16,-1-10-138 15,5-14-118-15,-14-37-216 16,24 26-350-16</inkml:trace>
  <inkml:trace contextRef="#ctx0" brushRef="#br0" timeOffset="10057">901 477 2916 0,'0'0'169'15,"-5"-24"-26"-15,5 24-63 0,0 0-36 16,0 0-21-16,0 0-19 15,0 0-193-15,29 13-186 16,-29-13-297-16,33 51-189 0</inkml:trace>
  <inkml:trace contextRef="#ctx0" brushRef="#br0" timeOffset="10229">958 1688 1991 0,'47'5'289'16,"5"-10"-48"-16,4-5-105 0,10-7-75 15,5-4-39-15,4-5-205 16,1-9-387-16,-1-7-286 0</inkml:trace>
  <inkml:trace contextRef="#ctx0" brushRef="#br0" timeOffset="10505">2646 0 1143 0,'-28'34'332'0,"-10"-2"-52"15,-19 2-114-15,-9-2-76 16,-14 5-48-16,-5-2-22 0,-14-1-8 16,-14-2-135-16,0 0-331 15,-10 0-215-15</inkml:trace>
  <inkml:trace contextRef="#ctx0" brushRef="#br0" timeOffset="11236">86 1121 648 0,'0'0'75'0,"28"26"36"16,-28-26-21-16,28 14-42 16,-28-14-31-16,28 2 0 0,-28-2-1 15,0 0 27-15,0 0 26 16,0 0 19-16,0 0-26 15,10-29 47-15,-10 29 61 0,0 0 2 16,0 0 1-16,-38-18-20 16,10 15 0-16,0 11-9 15,-1 5-17-15,29-13-10 0,-28 32-40 16,9-3-9-16,10-8-22 16,9-21 8-16,0 30-19 0,0-30-3 15,0 0-27-15,23 15 12 16,-4-12-17-16,-19-3 10 15,28-13-18-15,-28 13 15 16,24-29-12-16,-19 5 5 0,-1 6 5 16,-4 18-5-16,-4-22-7 15,4 22 1-15,0 0-70 16,0 0-174-16,0 0-307 0,0 0-325 16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8T10:59:52.745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0 114 450 0,'0'0'140'16,"0"0"49"-16,0 0-21 16,0 0-35-16,0 0-22 15,0 0 31-15,0 0 0 0,0 0 19 16,0 0-57-1,0 0 10-15,0 0-18 0,38 5 46 16,-38-5-32-16,42 3-35 16,-9-3-27-16,0-3-12 0,6 1 42 15,3-1-39-15,5-2 7 16,5-3-30-16,5 2 28 16,9 1-25-16,-6 3 9 0,6-3-18 15,-4-1 8-15,-6 3-15 16,1 1 15-16,-5 2-18 0,-9-3 11 15,-6 3-11-15,-8 0 5 16,-29 0-12-16,23-2 14 16,-23 2-11-16,0 0 4 15,0 0 0-15,0 0 0 16,0 0 0-16,0 0 0 0,0 0 0 16,0 0 0-16,0 0-6 15,0 0 0-15,0 0 6 0,0 0-7 16,0 0-22-16,0 0-11 15,0 0 1-15,-33-6-41 16,33 6 6-16,-47-5-20 0,9-3 53 16,5-2-11-16,33 10 56 15,-43-14-58-15,43 14 36 0,-37-13 10 16,37 13-4 0,0 0 24-16,0 0-23 0,-33-11 17 15,33 11-27-15,0 0 31 16,0 0-14-16,0 0-5 15,0 0 9-15,0 0 5 0,0 0 70 16,0 0-34-16,10 27 4 16,-10-27 18-16,0 0-6 0,33 29-35 15,0-11-1-15,-6-9-21 16,-3-4 13-16,-24-5-21 16,28 2 21-16,-28-2-21 0,0 0 53 15,0 0-15-15,0 0 13 16,0 0-33-16,0 0 13 15,0 0 32-15,-33 38 25 16,-4-9-39-16,4 2-6 0,4-1-19 16,1-1-7-16,28-29-9 15,-33 29 0-15,33-29-6 16,0 0-240-16,0 0-352 0,-33 24-270 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8T11:00:01.863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0 183 0,'0'0'47'16,"0"0"18"-16,0 0 7 0,24 27-3 16,-24-27-15-16,0 0-7 15,0 0-11-15,0 0 0 0,0 0-5 16,0 0-13-16,0 0-9 15,0 0 9-15,0 0-10 16,0 0 10-16,0 0 47 0,0 0-16 16,0 0-23-16,0 0-4 15,0 0-18-15,0 0 3 16,0 0 14-16,0 0-2 16,0 0 61-16,0 0-21 0,38 26-30 15,-38-26 10-15,42 19 7 16,-4-6 36-16,5-3 8 15,3 2-30-15,7-5 34 0,3 4-56 16,0-3 6-16,6 0-33 16,-1-3 8-16,-5 1-11 15,1-1-5-15,0-3 18 0,-6-2-39 16,1 0 36-16,5-2-38 16,-5-1 27-16,4 1-11 0,-3-4 15 15,3 3-32 1,0-2 33-16,-3 0-32 0,3 2 32 15,-4-2-12-15,-5 2 0 16,0-2-6-16,-9 2 16 0,-5 1-21 16,-33 2 11-16,28-3-6 15,-28 3 2-15,29 0 12 16,-29 0-20-16,33 0 25 0,-10 0-32 16,-23 0 38-16,33 0-23 15,-33 0 12-15,33-2-12 16,-33 2 15-16,28 0-36 0,-28 0 47 15,0 0-51-15,33 0 44 16,-33 0-28-16,0 0 25 16,0 0-20-16,0 0 32 15,28 0-43-15,-28 0 35 0,0 0-38 16,24-3 43-16,-24 3-25 16,0 0 0-16,33-6-14 0,-33 6 26 15,0 0-4-15,0 0 7 16,0 0-18-16,0 0 26 15,23-3-42-15,-23 3 47 0,0 0-29 16,0 0 10-16,0 0-3 16,0 0 7-16,0 0-5 15,0 0 3-15,0 0-15 16,0 0 15-16,0 0-34 0,0 0 23 16,0 0-11-16,-27-10-30 15,-2 2-24-15,1 3 24 16,-5 2 10-16,4-5 28 0,1 3-3 15,28 5-19-15,-33-8 12 16,33 8 6-16,-28-8 38 16,28 8-10-16,0 0-17 0,-29-8 8 15,29 8-12-15,0 0-9 16,0 0 6-16,0 0-9 0,0 0 19 16,0 0 12-16,0 0-8 15,0 0-7-15,0 0-20 16,0 0 47-16,0 0 17 15,39 13 13-15,-6-5 10 0,0 0-35 16,0 0 2-16,-10-5-42 16,-23-3 37-16,33 5-43 15,-33-5 36-15,0 0-41 0,28 6 46 16,-28-6-36-16,0 0 19 16,0 0 22-16,0 0 61 15,0 0-13-15,0 0 42 0,0 0-46 16,0 0-8-16,0 0-29 15,0 0-9-15,0 0-24 16,-18 31 5-16,18-31-19 16,-29 27 16-16,29-27-8 0,0 0-108 15,0 0-194-15,-28 21-189 16,28-21-135-16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8T10:59:55.006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1985 411 762 0,'0'0'152'15,"0"0"-2"-15,0 0-63 0,0 0-1 16,0 0 38-16,0 0 53 16,0 0-61-16,0 0-13 15,0 0-72-15,47 0 8 0,-14-2-39 16,-33 2 21-16,43-19-15 16,-43 19-3-16,42-24 2 0,-42 24-10 15,0 0 16-15,33-34-11 16,-33 34 8-16,0 0 76 15,0 0 19-15,0 0 15 16,0 0-53-16,0 0-7 0,0 0 39 16,-33-11 24-16,-5 16-43 15,-4 9-5-15,4 2-38 16,-4-3 11-16,9-5 0 0,0 0 2 16,33-8-14-16,-38 2-22 15,38-2 16-15,0 0-8 16,-42-18 5-16,42 18-15 0,0 0-1 15,-24-48-3-15,15 8-9 16,4 4 12-16,5 1-14 0,5 3 5 16,-5 32 2-16,0-32-6 15,0 32-4-15,0 0-108 16,0 0-97-16,0 0-149 0,0 0-160 16,0 0-113-16</inkml:trace>
  <inkml:trace contextRef="#ctx0" brushRef="#br0" timeOffset="276">1674 361 825 0,'0'0'200'0,"0"0"124"0,0 0-21 15,0 0-34-15,0 0-36 16,0 0-21-16,0 0-36 15,0 0-15-15,0 0-71 16,0 0-16-16,-28 37-4 16,4-5 32-16,-4 2-15 0,-1 3-16 15,-4-2-41-15,0 4-4 16,5 1-22-16,-5-2-4 0,10-4-10 16,-6-2-105-16,29-32-116 15,-33 29-187-15,33-29-270 16,0 0-93-16</inkml:trace>
  <inkml:trace contextRef="#ctx0" brushRef="#br0" timeOffset="465">1537 131 1636 0,'0'0'152'15,"0"0"25"-15,47-43-76 0,-4 17-69 16,-10 2 1-16,-33 24-118 16,52-21-215-16,-52 21-230 15,37-17-77-15</inkml:trace>
  <inkml:trace contextRef="#ctx0" brushRef="#br0" timeOffset="907">1372 247 1052 0,'0'0'284'16,"-28"40"-30"-16,28-40-68 0,0 0-47 16,-24 42-78-16,24-42-14 15,0 0-32-15,0 0 6 16,-47 37-29-16,47-37 28 15,-38 14-27-15,38-14 23 16,0 0-26-16,-37-6 27 0,37 6-27 16,0 0 24-16,0 0-14 15,0 0 0-15,0 0 21 0,0 0 66 16,0 0 38-16,-24 53 25 16,10-2 20-16,5 1-3 15,4 2-19-15,-9-4-29 0,-5 0 0 16,-9 0 10-16,-5-7-31 15,-15-6-10-15,-3-5-12 0,-6-13 3 16,5-6-7 0,0-13 31-16,5-11-42 0,9-13-22 15,5-10-26-15,15-14-2 16,13-8-11-16,14-5-23 16,20 1-29-16,8 4-34 0,10 3-35 15,5 10-95-15,0 6-111 16,5 11-236-16,-5 2-289 0</inkml:trace>
  <inkml:trace contextRef="#ctx0" brushRef="#br0" timeOffset="1064">1198 881 2793 0,'42'24'293'16,"1"-17"-106"-16,8-9-86 15,11-15-65-15,-1-6-199 16,10-6-318-16,-5-11-621 0</inkml:trace>
  <inkml:trace contextRef="#ctx0" brushRef="#br0" timeOffset="8708">0 236 513 0,'0'0'115'0,"0"0"41"16,0 0 0-16,0 0-45 16,0 0-1-16,0 0-43 0,0 0-13 15,0 0-8-15,0 0-46 16,0 0 9-16,0 0 23 16,0 0-20-16,0 0 40 0,0 0 71 15,0 0-27-15,0 0-43 16,0 0-16-16,24 40 29 15,-24-40 20-15,19 43-29 0,-5-12-14 16,-14-31-8-16,14 37-18 16,-14-37 12-16,14 35-11 0,-14-35-3 15,10 32-19 1,-10-32-2-16,0 0 13 0,0 0-7 16,0 0 12-16,0 0-20 15,0 0 50-15,0 0-26 0,14 31 4 16,-14-31-9-16,0 0-4 15,0 0-7-15,0 0 4 16,0 0-4-16,0 0-5 0,0 0 11 16,14 35-9-16,-14-35 23 15,9 34-5-15,1-7 8 16,-10-27-16-16,9 32 3 0,-9-32 1 16,5 31 0-16,-5-31-6 15,9 33-5-15,-9-33 3 16,0 0-9-16,0 0 12 15,0 0-16-15,0 0 30 0,5 23-30 16,-5-23 24-16,0 0-24 16,0 0 20-16,0 0-15 15,0 0 15-15,0 0-28 0,0 0 29 16,0 0-15-16,0 0 17 16,0 0-76-16,0 0 4 0,0 0-11 15,5-37 44-15,-5 0-39 16,-5-3-4-16,-4-5-37 15,-6 0 68-15,6-5-13 16,-10-1 44-16,5 1 3 0,0 5 4 16,-5 2-4-16,5 4-12 0,14 39 37 15,-19-42-28 1,19 42 36-16,-14-38-33 0,14 38 11 16,0 0-30-16,0 0 45 15,0 0-35-15,0 0 21 16,0 0-13-16,0 0 5 0,0 0-17 15,0 0 40-15,0-34-46 16,0 34 53-16,0 0-42 0,0 0 22 16,0 0-15-16,33-30 19 15,-33 30-40-15,42-18 31 16,-4 8-10-16,-38 10 19 0,42-8-14 16,-9-1 6-16,-33 9-20 15,0 0 17-15,33 0-8 16,-33 0 27-16,0 0-8 15,38 19 57-15,-38-19-34 0,33 29-7 16,-33-29-10-16,28 35 45 16,-28-35-53-16,24 40 30 15,-24-40 4-15,19 39 12 0,-19-39-5 16,5 45-19-16,-10-13-4 16,5-32-24-16,-33 37 9 0,33-37-18 15,-47 35 17-15,4-11-11 16,10-14 4-16,33-10 0 15,-47 8-15-15,47-8 21 16,-38-2-11-16,38 2-45 0,0 0-126 16,0 0-147-16,0 0-273 15</inkml:trace>
  <inkml:trace contextRef="#ctx0" brushRef="#br0" timeOffset="9479">2249 1166 662 0,'0'0'141'0,"0"0"-11"15,0 0-42-15,0 0-39 16,0 0-25-16,0 0 131 15,0 0-69-15,-5 30-62 0,5-30-4 16,0 0-1-16,0 0-3 16,14 29-16-16,-14-29 13 15,0 0 3-15,0 0-12 0,29 8 11 16,-29-8-10-16,0 0 14 16,0 0-45-16,28-27 48 15,-28 27-19-15,0 0 87 0,0 0 2 16,14-26 14-16,-14 26-14 15,0 0-34-15,0 0-39 0,-38 3-9 16,-4 4-10 0,4 4 4-16,-4-1-7 0,4 2 10 15,5-2-12-15,0-2 17 16,5-5-15-16,28-3 11 16,-28 2-8-16,28-2 11 0,-33 0-1 15,33 0-5-15,0 0 0 16,-24-29 2-16,10-5 6 0,4-1-27 15,10-7 28-15,5 0-14 16,0 4 13-16,-5 7-19 16,0 31 16-16,5-27-34 0,-5 27 26 15,0 0-143-15,0 0-146 16,0 0-172-16</inkml:trace>
  <inkml:trace contextRef="#ctx0" brushRef="#br0" timeOffset="9756">1829 1270 1018 0,'0'0'309'15,"0"0"37"-15,-28 13-124 0,28-13-85 16,0 0-93-16,0 0-2 15,-28 24-18-15,4 3 97 16,-4 4-15-16,0 4-24 16,4 2-31-16,1 0-33 0,-1 0 4 15,5-5-26-15,19-32 13 16,-23 40-14-16,23-40-13 16,0 0-312-16,-24 32-294 0,24-32-121 15</inkml:trace>
  <inkml:trace contextRef="#ctx0" brushRef="#br0" timeOffset="9949">1551 1251 855 0,'43'-34'117'0,"-1"7"62"16,-4 6-52-16,0 0-67 15,4 0-20-15,-4 3-26 16,-1 4-80-16,-4 1-153 0,-33 13-113 16</inkml:trace>
  <inkml:trace contextRef="#ctx0" brushRef="#br0" timeOffset="10395">1457 1233 925 0,'0'0'4'15,"0"0"94"-15,0 0-13 16,0 0-40-16,-33 29-23 16,33-29-2-16,-33 32-23 0,33-32 3 15,-38 29-12-15,38-29 16 16,-33 21 18-16,33-21 4 15,0 0 37-15,0 0-9 16,0 0-15-16,0 0-27 0,0 0-8 16,0 0-9-16,0 0 106 15,-4 35-6-15,4-35 60 16,18 45-5-16,-3-8-4 0,-6-2-68 16,-4 1 43-16,-5 2 3 15,-10-4-42-15,-4 0-25 16,-14-2-10-16,-5-2 10 0,0-4-26 15,-14-7 9-15,4-9 22 16,1-5 30-16,-1-10-26 0,6-5-13 16,-1-12-39-1,10-10 5-15,9-2-23 0,5-6 13 16,14 3-15-16,9 0 11 16,10 0-15-16,5 5-3 15,13 3-207-15,1 2-220 0,4 6-319 16</inkml:trace>
  <inkml:trace contextRef="#ctx0" brushRef="#br0" timeOffset="10564">1386 1938 1879 0,'38'16'209'0,"4"-11"34"0,1-13-88 15,-1-8-79-15,5-3-52 16,-4-2-173-16,-1-8-471 16</inkml:trace>
  <inkml:trace contextRef="#ctx0" brushRef="#br0" timeOffset="11384">439 1233 1402 0,'0'0'41'16,"0"0"33"-16,0 0-43 0,0 0 37 16,0 0 111-1,19 32-33-15,-5 10 22 0,0 6-54 16,5 2-47-16,-5 3-28 15,0-3-14-15,0-2-25 0,-4-6 13 16,4-4-20-16,-5-9 19 16,-9-29-12-16,5 26 7 15,-5-26-18-15,0 0 28 0,0 0 50 16,0 0-26-16,0 0-35 16,0 0 10-16,-24-29-19 15,5-8-64-15,1-11-65 16,3-7-52-16,-3-14 29 0,-1-2 63 15,5-4 64-15,-5 6 0 16,5 11 25-16,-1 8-16 16,6 12 37-16,-5 10-36 0,14 28 23 15,-33-14-13-15,0 14 8 16,-5 11-14-16,0 7 14 0,-4 3-13 16,9 9 16-16,0-4-23 15,9 1 20-15,6-1 0 16,18-26 0-16,-5 37 4 0,14-8-4 15,-9-29 70-15,33 27-37 16,5-6 51-16,4-10-22 16,-4-6-11-16,5 0-38 15,-6-5 14-15,-4 0-40 0,0-2 32 16,-33 2-27-16,29 0 18 16,-29 0-186-16,0 0-227 15,23 0-205-15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8T11:00:09.058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0 124 472 0,'0'0'81'16,"0"0"70"-16,0 0-18 0,0 0-46 15,0 0-39-15,0 0-22 16,0 0 1-16,0 0 36 15,0 0-30-15,0 0-13 0,0 0 95 16,0 0-31-16,38-3-29 16,-38 3 87-16,37 3-68 15,-37-3-32-15,47 10 0 0,-14-2 21 16,-33-8 8-16,33 10-14 16,-33-10-34-16,38 10 3 0,-38-10-26 15,33 16 17-15,-33-16-23 16,38 14 28-16,-38-14 90 15,38 13-27-15,-5-2-70 0,-33-11 17 16,42 13-32 0,-4-3 19-16,-38-10-31 0,42 10 21 15,-9-2-14-15,-5-2 16 16,5-1 87-16,-4 0-35 0,-1-3-36 16,5 1-6-16,5-3-4 15,-5 3-10-15,4-3 8 16,1-3-6-16,-5 3 10 0,10-3-4 15,-1 1 27-15,0 2-42 16,1-3 19-16,-5 1-19 0,4 2 12 16,-9 0-18-16,5 0 14 15,-10 0-18-15,5 0 24 16,-5 0-18-16,1 0 11 16,-29 0-14-16,37 0 18 15,-8 0-11-15,-29 0 28 0,37 2 34 16,-4 1-16-16,0-1-31 15,-4-2 6-15,4 0-24 0,-5 0 13 16,0 3-22-16,0-3 25 16,1 3-24-16,-6-3 23 15,6 0-24-15,-29 0 26 0,37 0-23 16,-4 0 6-16,5 0 18 16,-5-3-29-16,0-2 25 0,0 2-18 15,0 1 7 1,0-1 0-16,0-2-4 0,0 2 16 15,0 0-23-15,0 0 17 16,0 1-20-16,-5 2 22 16,1 0-14-16,-2 0 14 0,-3 0-11 15,5 0 5-15,-29 0-2 16,33-3 0-16,0 1-8 0,-5-1 14 16,0 1-13-16,5-3 11 15,-4 2 7-15,4-2-20 16,4-3 11-16,1 3-8 0,0-6 12 15,8 4-17-15,-3-5 17 16,4 2-14-16,1-3 16 16,-6 3-15-16,5-1 13 15,-4-1-13-15,-10 3 13 0,0-1-16 16,-6 5 22-16,-27 5-24 16,33-14 24-16,-4 7-19 15,-29 7 17-15,33-11-23 0,-33 11 21 16,33-11-17-16,-5 0 16 15,-28 11-10-15,33-9 5 0,-4 1-6 16,-29 8 8-16,28-13-4 16,-28 13-3-16,28-8 9 15,-28 8-13-15,0 0 18 16,0 0-22-16,29-8 17 0,-29 8-15 16,0 0 18-16,0 0-13 15,0 0 8-15,0 0-12 16,0 0 13-16,0 0-19 0,0 0-142 15,0 0-310-15,0 0-294 16</inkml:trace>
  <inkml:trace contextRef="#ctx0" brushRef="#br0" timeOffset="971">3922 0 477 0,'0'0'38'0,"0"0"-1"16,0 0 14-16,0 0-7 15,0 0 7-15,0 0-13 16,0 0 93-16,0 0 33 0,0 0-70 15,0 0 83-15,28 29-67 16,1-3 61-16,4-5-52 16,4-3 4-16,5-1-23 15,1-4-36-15,0-3-50 0,-6 0 20 16,1-2-27-16,-10-5 9 16,1-1-16-16,-10 1 8 15,-19-3-24-15,23 0 34 0,-23 0-18 16,0 0 19-16,24-3-7 15,-24 3 44-15,0 0-32 16,23-7 2-16,-23 7-26 0,19-13 8 16,-19 13-2-16,28-16-6 15,-28 16 2-15,24-18-11 16,-24 18 15-16,28-24-15 16,-28 24 16-16,23-16-15 0,-23 16 11 15,0 0-146-15,0 0-205 16,0 0-180-16</inkml:trace>
  <inkml:trace contextRef="#ctx0" brushRef="#br0" timeOffset="1596">4931 35 434 0,'0'0'91'16,"0"0"52"-16,0 0-32 16,0 0-24-16,0 0-58 0,0 0 21 15,0 0-55-15,0 0 34 16,0 0 202-16,0 0-63 16,28 17 2-16,-28-17 33 0,38 27-59 15,-10-9-23-15,1 1-26 16,4-6-11-16,0 0-16 0,4 2 0 15,6-1-20-15,-1-4-35 16,1 1 0-16,-6-3-6 16,1-1-4-16,-10-4 11 0,-5 0-24 15,-23-3 22-15,24 0-8 16,-24 0-9-16,24 0 16 0,-24 0-4 16,18-13-13-1,-18 13 16-15,29-22-15 0,-1 1 8 16,-9 3-3-16,0-3-4 15,-19 21 12-15,24-21-21 0,-24 21 25 16,0 0-10-16,23-21 0 16,-23 21 5-16,0 0-16 15,0 0 24-15,0 0-25 0,0 0 15 16,0 0-2-16,0 0-11 16,0 0 17-16,0 0-28 0,0 0-170 15,0 0-206-15,0 0-182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7T15:43:25.66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1079 982 933 0,'0'0'190'0,"0"0"154"16,-6 22-25-16,6 7-29 0,-5 3-72 15,-1 0-58-15,0 3-44 16,-5 1-21-16,5 2-36 0,-5-6-42 16,5 0 7-16,0-6-14 15,-5 0-13-15,5-4 3 0,6-22-144 16,0 0-260-16,0 0-326 15</inkml:trace>
  <inkml:trace contextRef="#ctx0" brushRef="#br0" timeOffset="471">839 975 317 0,'0'0'67'16,"0"0"57"-16,0 0 4 16,0 0-20-16,0 0-16 0,0 0 37 15,0 0 172-15,0 0-20 0,0 0-56 16,0 0-26-16,0 42-89 16,0-7-19-16,0-35-42 0,-5 39-19 15,-1-10-10-15,6-29-8 0,-6 32-7 16,6-32-5-16,0 0 33 15,0 0-22-15,-11 25-22 0,11-25-45 16,0 0-30-16,0 0-26 16,0 0 44-16,-29-35-9 15,6-3 31-15,12-1 40 0,5 4-8 16,6 35 17-16,-5-32 27 0,5 32-15 16,0 0 10-16,0 0 32 15,0 0 11-15,-35 22 15 0,-5 13-17 16,12 4 13-16,-6 3 0 15,-1-4-43-15,7 1-6 0,-12-4-8 16,0-3-19-16,6 0 8 0,-12-6-1 16,6-7-15-16,-5-3 9 15,5-10-2-15,-6-6-25 0,0-3-29 16,6-10-62-16,6-3-106 16,-6-3-99-16,17-3-118 15,0-7-89-15</inkml:trace>
  <inkml:trace contextRef="#ctx0" brushRef="#br0" timeOffset="681">1056 587 1833 0,'0'0'85'0,"0"0"105"16,0 0 36-16,0 0-109 0,0 0-51 16,0 0-28-16,0 0-127 0,0 0-242 15,0 0-336-15</inkml:trace>
  <inkml:trace contextRef="#ctx0" brushRef="#br0" timeOffset="1023">1119 0 1339 0,'0'0'262'16,"11"35"26"-16,-11 4-44 0,-11 6-74 15,-6 9-71-15,-12 1-26 16,-5-4-43-16,0 0-13 0,-6 1-6 15,0-11 4-15,0-2-32 16,0-13-43-16,6-7-49 0,34-19-68 16,-34 9-68-16,34-9-31 0,0 0 44 15,-23-44 89-15,17-1 83 16,6 3 34-16,0 7 57 16,0 35 69-16,6-36 44 0,-6 36-13 15,0-25 9-15,0 25-53 16,0 0-49-16,0 0 7 0,-40 48-42 15,-6-3 3-15,6 0-51 0,6-4-297 16,-6-5-258-16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8T11:00:18.437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0 216 552 0,'0'0'-27'0,"0"0"64"16,0 0 54-16,0 0 1 0,0 0-6 15,0 0 8-15,0 0-42 16,0 0 20-16,0 0-13 0,0 0-21 15,0 0 9-15,0 0-17 16,0 0-18-16,0 0 143 0,0 0-55 16,20-9-46-16,-20 9 86 15,23 3-23-15,-23-3-30 0,23 11-27 16,-23-11 33-16,24 13-27 16,-5 0-20-16,-19-13-25 15,19 14 1-15,-1-1-4 16,-18-13 11-16,19 16 68 0,-5-7-42 15,-14-9-15-15,24 16-1 16,-9-2 1-16,-15-14-13 0,18 10 28 16,1 1-17-16,0 2-18 15,0 0 49-15,-5 0-27 0,5 1-17 16,-1-5-18-16,1 5 3 16,1-1-10-16,3-3 18 0,-4 1-13 15,5 2-2-15,-1-5 4 16,0 0 5-16,-3-3-18 15,7 6 3-15,2-3 10 0,-6 0 8 16,10-1-8-16,0-2-4 16,0 0 3-16,5 1-9 0,-5-1-3 15,5 1-2-15,-10-1 18 16,5 0-6-16,-5-3-9 0,1 4 9 16,-1-1 4-16,1-2-16 15,-2 0 14-15,2-3 2 0,8 0-5 16,2-3-3-16,-2 0 3 0,5-2 2 15,5-1-15-15,-4 4 13 16,-1-1 4-16,1-2-15 0,-6 5 12 16,2 0 4-16,-2 0-8 15,1 3-9-15,-1-3 13 16,1 2 1-16,4 1-10 0,1-3 10 16,-1 0-5-16,5-3 0 15,5 1 2-15,5-3 9 0,-5-1-11 16,9 1-6-16,0-3 13 15,-4 3-7-15,5 2-9 0,-2 0 16 16,-3 0-4-16,4 2-13 0,-4-2 13 16,-1 3 2-16,1-2-14 15,0-1 13-15,0 1 3 0,-1 2-15 16,0-3 5-16,1 0 11 16,5-3-3-16,-2 1-11 15,2 5 9-15,-6-2 4 0,1-1-14 16,5 1 2-16,-6-1 1 15,0 0 14-15,1 3-3 0,-1 0-12 16,6 3 8-16,-1-3 4 16,0 0-10-16,5-3-6 0,5 0 15 15,4-2-3-15,6-2-13 0,3-2 13 16,1-1 5-16,10 2-12 16,-6-3 0-16,-4 3 12 0,5 3-5 15,-6-1-11-15,1 0 12 16,5-5-13-16,-5 0-9 15,4-2 32-15,1-2-6 0,-1-7-11 16,1 4 11-16,4-5-5 16,-4-4-12-16,-5 6 9 0,4-3-11 15,-4 6 17-15,0-4-2 0,0 0 0 16,-5 0-10-16,-5 4 10 16,-4-1-14-16,-10 1 7 0,-4 2 10 15,-5 9-4-15,-14-1-13 16,-1 0 5-16,-8 0 8 0,-1 2 0 15,-28 6 0-15,33-7 2 16,-33 7-5-16,28-5 2 16,-28 5-8-16,0 0-5 0,28-6 18 15,-28 6-7-15,0 0 8 0,0 0-12 16,0 0 9-16,24-8-8 16,-24 8-9-16,0 0 15 0,0 0-56 15,0 0-25-15,0 0-28 16,0 0-38-16,0 0-68 0,0 0-122 15,0 0-139-15,0 0-15 16,0 0 13-16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8T11:02:00.057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79 866 0,'0'0'366'0,"0"0"61"0,0 0-49 15,24-24-95-15,-24 24-54 16,0 0-91-16,0 0-19 16,0 0-25-16,0 0-26 0,0 0-15 15,0 0-31-15,0 0-14 16,0 0-2-16,29-19-6 0,-29 19 7 16,33-16-7-16,0 6-3 15,-4 2 15-15,-29 8-23 16,33-3 21-16,-3 3-10 15,-30 0 14-15,28 14 26 16,-28-14-7-16,33 45 8 0,-8 10-6 16,-11 17 30-16,-5 24 13 15,-9 23 7-15,-9 29-2 0,-5 27-22 16,-11 19-14-16,-8 11-14 16,0 4-9-16,4 0 6 15,5-10-8-15,5-13 28 0,15-11-15 16,8-16 6-16,10-19-9 15,10-18 0-15,0-21-17 0,0-19-6 16,-5-19 4-16,-5-18-10 16,0-10 17-16,-14-35-1 15,0 0 18-15,0 0-28 16,0 0-9-16,10-32 6 16,-10-5-13-16,0 3 20 0,-5 5-21 15,5 29 1-15,-5-27 1 16,5 27-20-16,0 0 26 0,0 0-7 15,-23 42 0-15,-1 12 14 16,10 9-19-16,-6 6 22 16,11 10-7-16,4 6 33 0,0 8 26 15,5 7-13-15,5 15-3 16,-5 8-13-16,0 12-15 16,0 8-21-16,0 11 22 15,5 5 75-15,-1 0 46 0,11-3-7 16,0-5 27-16,4-8-21 15,4-5-1-15,1-8 30 16,-4-8-15-16,-2-5-52 0,-8-3-15 16,-10 0 26-16,-5 6-44 15,-9 7-31-15,-11 0-9 0,-3 1-17 16,0-4-23-16,-1-13 26 16,0-13-31-16,10-11 14 15,1-12-11-15,2-17-12 0,7-13-142 16,4-16-150-16,1-8-205 15,4-21-233-15,-24-5-354 16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8T11:02:01.133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1672 256 903 0,'0'0'330'16,"0"0"40"-16,0 0-34 0,29-13-52 15,-29 13-37 1,0 0-25-16,0 0-40 0,0 0-67 16,0 0-55-16,-47 16-23 15,-14 5-20-15,-6 3 6 0,-9 0-23 16,-1 0-4-16,7 0 16 16,7 0-9-16,7-6-20 0,19-3-3 15,3-3-33-15,34-12-50 16,0 0 20-16,0 0 55 0,9 25 21 15,16-6-18-15,17-1 14 16,5 0 18-16,0-2-7 0,1 3-13 16,-6 0 13-16,6-4 13 15,-9 4 2-15,-11-3 34 16,-28-16 16-16,0 0 30 16,18 29 45-16,-18-29-33 0,-23 40-47 15,-34-6-27-15,-9-2-24 16,-21-4-1-16,-12-2 2 0,-5-2-17 15,4-5-9-15,11-5-11 16,12-4-10-16,11-10-51 0,13-5-28 16,20-9 11-16,33 14-28 15,-14-31 29-15,24-1 45 0,-10 32 26 16,33-29 15-16,1 11-5 16,3 10 14-16,-14 8 9 15,-23 0 0-15,48 19 65 0,-14 1 54 16,-10 11 29-16,-10 2-14 15,-5 3 23-15,-9 4 20 16,-9 5 4-16,-11-2-42 0,-7-1-48 16,-13-3-36-16,-6 0-23 15,-16-4-12-15,0-6-34 0,-4-5-104 16,3-8-150-16,-3-11-195 16,10-7-242-16,8-14-201 15</inkml:trace>
  <inkml:trace contextRef="#ctx0" brushRef="#br0" timeOffset="177">937 19 2251 0,'0'0'87'0,"14"-19"136"15,-14 19-29-15,0 0-99 16,0 0-61-16,0 0-57 15,0 0-164-15,0 0-268 0,0 0-307 16</inkml:trace>
  <inkml:trace contextRef="#ctx0" brushRef="#br0" timeOffset="499">111 475 1744 0,'0'0'203'0,"0"0"115"0,0 0-16 15,6 37-131-15,-6-37-73 16,37 53-11-16,-4-8-22 0,-10-7-3 16,-23-38 24-16,25 50 0 15,-20-5 2-15,-10-9-22 16,-14-4 3-16,19-32 13 0,-52 37 21 15,5-13 22-15,7-11 26 16,40-13 1-16,-42 2-16 16,42-2-71-16,0 0-42 0,-28-50-11 15,23-3-22-15,14 4-101 16,20-4-118-16,8 0-83 0,3 8-162 16,-40 45-395-16,51-53-230 15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8T11:02:02.720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3473 788 471 0,'0'0'255'0,"6"39"77"0,-6-39 5 15,-10 40-30-15,10-40-28 16,-38 37-42-16,38-37-63 0,-57 31-15 16,11-14-57-16,8-10-22 15,38-7 16-15,-42 3-20 16,42-3-32-16,0 0-33 15,-24-29-25-15,29-8-26 16,23-3-44-16,14 0 18 0,15 9 14 16,0 4 7-16,-6 11 33 15,1 5-5-15,-9 11 23 0,-10 11 52 16,-33-11 63-16,13 40 19 16,-26 5-35-16,-25 3 6 15,-14 7-30-15,-14 4-19 0,-14 4-5 16,-10 1-33-16,6 0 2 15,-1-3-17-15,14-11-5 0,10-7 2 16,9-7-27-16,9-12-93 16,10-5-235-16,33-19-326 15,-33-5-180-15</inkml:trace>
  <inkml:trace contextRef="#ctx0" brushRef="#br0" timeOffset="177">3087 284 2796 0,'5'-24'255'0,"-5"24"-40"16,0 0-93-16,0 0-67 16,0 0-99-16,0 0-148 15,0 0-273-15,0 0-437 0</inkml:trace>
  <inkml:trace contextRef="#ctx0" brushRef="#br0" timeOffset="373">2710 0 2313 0,'-28'29'284'16,"4"8"19"-16,10 13-72 0,5 9-85 15,4 5-84-15,5 7-16 16,5 6-33-16,4 0-43 16,1 2-185-16,-10 4-303 0,0-4-440 15</inkml:trace>
  <inkml:trace contextRef="#ctx0" brushRef="#br0" timeOffset="889">2116 1222 2019 0,'-28'-50'239'0,"14"2"-63"0,9-5-76 16,14-8-54-16,6-8-38 15,22-5-72-15,6 0-27 0,9 12 23 16,-1 17 15-16,1 19-8 15,-5 18 51-15,1 13-16 16,-11 14 22-16,-37-19 0 0,47 45 4 16,-18-5 13-16,-15-3-1 15,-14-37-8-15,-5 45 7 16,5-45-4-16,-28 45-1 16,28-45-27-16,-66 42 33 0,9-13-3 15,-9 1-14-15,0-6 14 16,-4 2-1-16,4 1 17 15,0-4-18-15,4-1 30 0,10-4-30 16,5-5 8-16,47-13 17 16,-42 9-17-16,42-9-6 0,0 0-48 15,0 0 39-15,-10-40-3 16,10 40-17-16,19-38 14 16,-19 38-22-16,0 0 25 15,0 0 12-15,38-10 58 0,-38 10 94 16,9 37 63-16,-18 14-25 15,-19 6-13-15,-15 7-58 16,-13 0-44-16,-6 2-31 0,-8-2-38 16,4-6-4-16,0-10-67 15,14-13-144-15,5-12-316 16,47-23-487-16</inkml:trace>
  <inkml:trace contextRef="#ctx0" brushRef="#br0" timeOffset="1066">1946 572 2813 0,'19'-26'230'0,"-19"26"6"16,0 0-111-16,0 0-56 0,0 0-126 15,0 0-184-15,0 0-300 16,0 0-385-16</inkml:trace>
  <inkml:trace contextRef="#ctx0" brushRef="#br0" timeOffset="1277">1206 104 2713 0,'0'0'141'16,"0"0"87"-16,-23 58-58 0,13 22-28 16,6 15-87-16,8 8-21 15,1 6-20-15,0 4-39 16,-1 4-171-16,-8-3-287 0,4-3-497 16</inkml:trace>
  <inkml:trace contextRef="#ctx0" brushRef="#br0" timeOffset="1721">909 1052 1534 0,'0'0'11'0,"0"0"197"16,0 0 20-16,0 0-36 15,0 0-71-15,0 0-26 0,29 48 1 16,-11 0-11-16,-18 0-8 16,-9-1-21-16,-15 6-27 15,-13-3 4-15,-6 4-31 16,-9-6 11-16,1-1-21 0,3-7 20 16,11-3-12-16,-1 0-4 15,10 0 9-15,9-2-9 16,9 2 6-16,6 2-2 0,8 1 31 15,6 0-1-15,-1-3 2 16,1-3 78-16,-6 1 49 0,-4-6 60 16,-14 3-33-16,-19-6-58 15,-9 4-62-15,-19-9-16 16,-5-6 2-16,0-6 13 16,-5-9-8-16,10-9-2 15,4-9-9-15,10-19-55 0,4-19-15 16,20-16-48-16,13-12-60 15,20-9-75-15,18-3-105 0,15-6-172 16,18-2-403-16</inkml:trace>
  <inkml:trace contextRef="#ctx0" brushRef="#br0" timeOffset="1897">626 700 3047 0,'0'0'78'0,"0"0"-11"0,0 0-30 15,0 0-203-15,0 0-207 16,0 0-419-16,38 34-131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8T11:02:05.20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314 299 1579 0,'-19'-31'400'0,"19"31"40"16,0 0-84-16,0 0-93 15,0 0-79-15,0 0-79 0,0 0-26 16,0 0-8-16,0 0 196 15,-29 52-47-15,6 20-103 16,-5 10-32-16,4 6 36 0,-9 7 20 16,-4 3-71-16,4 3-23 15,4-3-25-15,1-3-28 0,9-12 13 16,9-7 5-16,10-12 43 16,10-11-31-16,9-13 30 15,-19-40-30-15,66 29-15 0,-5-16 1 16,5-10-52-16,-4-8-149 15,-1-6-133-15,-14 1-114 16,-4-7-155-16,-10-1-415 0,-33 18-56 16</inkml:trace>
  <inkml:trace contextRef="#ctx0" brushRef="#br0" timeOffset="384">682 1049 1749 0,'0'0'392'0,"0"0"-28"0,0 0-124 15,0 0-136-15,0 0-37 16,0 0-31-16,-20 30 7 16,11-1 6-16,0 2-24 15,9 2 2-15,9-2-13 0,-9-31-2 16,29 35 9-16,8-14-27 15,1-8 16-15,5-13-8 16,4-7 0-16,-5-10 3 0,-5-6-16 16,-4-4 20-16,-9-5-9 15,-9-5-20-15,-15-3 17 16,-6 3-4-16,-7 5 49 0,13 32 7 16,-43-31-5-16,6 17-7 15,-6 9-23-15,1 8 9 0,-1 10-18 16,6 0-10-1,-2 6 5-15,12 2-9 0,27-21-22 16,-33 29-131-16,33-29-166 16,0 0-186-16,-6 35-228 0</inkml:trace>
  <inkml:trace contextRef="#ctx0" brushRef="#br0" timeOffset="860">1408 1068 1536 0,'0'0'310'15,"0"0"69"-15,13-26-87 16,-13 26-89-16,0-29-69 0,0 29-71 16,-13-30-22-16,13 30-39 15,-24-31 8-15,24 31-8 16,-33-24-15-16,0 10 16 0,4 9-7 15,2 10-4-15,-6 11 8 16,0 6-8-16,0 6 10 0,4 10-2 16,1-1-6-16,4 0 15 15,10 3-2-15,10-6 20 16,13-2-11-16,-9-32-1 16,33 32 5-16,5-11-12 0,-1-16-5 15,5-8 14-15,-3-7-26 16,3-8 21-16,-9-4-5 15,0-7-15-15,-9-11 20 0,-1-5-20 16,-9-5 12-16,0 5-1 16,-5 8 66-16,-3 10 16 15,-6 27-38-15,0 0-17 0,0 0-8 16,0 0 55-16,0 0-5 16,-10 27-38-16,10 2-9 0,0 3-5 15,10-1-20 1,-10-31 8-16,27 40 6 0,-27-40-113 15,43 29-143-15,0-13-270 16,-6-13-394-16</inkml:trace>
  <inkml:trace contextRef="#ctx0" brushRef="#br0" timeOffset="1508">2002 978 1558 0,'0'-29'378'0,"0"29"28"16,-14-32-91-16,14 32-111 16,-29-24-69-16,29 24-61 15,0 0-27-15,-33-21-28 0,33 21-13 16,-28-6-2-16,28 6-11 16,-33 14 19-16,33-14 12 15,-33 37 33-15,5 0 5 0,4 6-9 16,5-1 0-16,9 1-18 15,1-1 3-15,14-3-15 0,5 1 0 16,-10-40 5-16,33 38-12 16,-33-38-1-16,47 21-7 15,-5-21-8-15,1-16 35 16,4-8-42-16,-5-14 13 0,5-12-6 16,0-11-6-16,1-13 6 15,-6-16-6-15,0-19-23 16,-4-15-2-16,-5-9-17 0,-5 3 24 15,1 14 18-15,-6 18-1 16,-4 24 12-16,-5 18-18 16,-4 16 19-16,-6 11-6 0,-4 29 9 15,0 0-12-15,0 0 5 16,0 0 20-16,0 0 0 0,-14 32 14 16,0 16 0-1,-5 12 18-15,0 15 57 0,-5 9 3 16,1 6 15-16,0 9-61 15,-1-4-5-15,5-2-25 0,0-5 3 16,10-9 19-16,4-5-5 16,1-8-6-16,8-7-22 15,1-9 7-15,4-8-8 0,-4-4 7 16,-5-38 0-16,14 36-16 16,-14-36 6-16,0 0-15 15,0 0 10-15,14 33 6 0,-14-33-27 16,0 0 21-16,0 0-28 15,0 0-74-15,0 0-117 0,0 0-131 16,0 0-144 0,0 0-156-16,29 0-366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8T11:02:09.845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2573 161 1132 0,'0'0'200'16,"0"0"-3"-16,-19-2 20 15,-9-1-67-15,4 3-14 0,-4-2-35 16,4 2-27-16,1 2-51 15,-1 3 41-15,1 4 9 0,-1 9 25 16,-4 3-7-16,4 11-6 16,-4 8 18-16,4 5-14 15,6 8-3-15,-1 0-12 16,0 3 8-16,9-1 12 0,1 1-30 16,4-3-12-16,5-3-7 15,0 0-15-15,10-7-15 0,-6-1-1 16,1-4 1-16,5-7-10 15,-6-4-5-15,-4-27 0 0,0 29 3 16,0-29-82-16,0 0-111 16,0 27-187-16,0-27-211 15,0 0-257-15</inkml:trace>
  <inkml:trace contextRef="#ctx0" brushRef="#br0" timeOffset="229">2191 700 1498 0,'24'-11'430'16,"9"3"38"-16,-5 3-169 0,19 0-99 15,5-4-53-15,-5 2-51 16,5-1-37-16,-14 2-30 15,4-2-35-15,-4 1-162 16,-10 4-261-16,-4-3-358 0,-24 6-39 16</inkml:trace>
  <inkml:trace contextRef="#ctx0" brushRef="#br0" timeOffset="472">2663 652 1970 0,'23'19'498'15,"-23"-19"-57"-15,0 29-101 0,0 5-69 16,0 1-54-16,0-1-58 16,-9 6-41-16,4-3-54 0,5 3-38 15,-5-1-16-15,1-2-14 16,4-8-75-16,0-29-147 0,-5 30-113 15,5-30-136-15,0 0-184 16,0 0-166-16</inkml:trace>
  <inkml:trace contextRef="#ctx0" brushRef="#br0" timeOffset="673">2842 353 2592 0,'4'-22'302'0,"-4"22"-13"0,0 0-86 15,0 0-96-15,0 0-50 16,0 0-39-16,0 0-13 0,0 0-116 16,0 0-177-16,0 0-219 15,0 0-422-15</inkml:trace>
  <inkml:trace contextRef="#ctx0" brushRef="#br0" timeOffset="996">3176 0 1721 0,'0'0'89'0,"0"0"272"16,0 0-10-16,5 45-113 0,-5 16-58 16,-5 11-30-16,-4 13 2 15,0 5-19-15,-1 5-8 16,-9 3-48-16,-4 0-31 0,4-8-13 16,-5-8 38-16,5-5-16 15,15-11-8-15,4-10-10 0,0-11-11 16,4-5-15-16,15-8-2 15,-19-32-9-15,33 21-39 0,5-11-108 16,-5-15-92-16,9-3-115 16,-9-8-277-16,0-2-229 0,0-6 68 15</inkml:trace>
  <inkml:trace contextRef="#ctx0" brushRef="#br0" timeOffset="1476">3473 880 1334 0,'0'0'248'0,"0"0"-7"15,0 0 107-15,0 0-95 16,38-19-109-16,0 6-75 0,0 2-21 16,4 4-28-16,-4-2-15 15,-5-3 8-15,9-5-13 0,-9 1 3 16,-5-5-7-16,-9 3 13 15,5-3 2-15,-10-6 0 16,-9 0-7-16,-10 3 7 16,0 1 15-16,-9 4-4 0,14 19-15 15,-42-13-7-15,-5 13-7 16,4 8 14-16,-4 13-3 0,-5 8 18 16,0 8 34-16,0 6 31 15,10 2 35-15,0 3 36 0,13-1-18 16,10-4-20-16,5-1 25 15,14-5 0-15,10-2-14 0,-10-35-16 16,42 40-25-16,1-14-10 16,8-7-35-16,1-6-29 15,5-8 2-15,-1-5-8 0,1 0-10 16,-5-5 0-16,0 2-5 16,0-2 13-16,-15-3-8 0,1 5 0 15,-10-5 0-15,-28 8 2 16,33-5-5-16,-33 5-60 15,29-11-101-15,-6 1-122 0,1-4-111 16,-24 14-233-16,23-24-317 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8T11:02:15.764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0 352 578 0,'0'0'91'0,"0"0"147"15,0 0 53-15,0 0 18 16,29 11-12-16,-29-11-2 0,33 21 16 16,-33-21-67-16,33 40 10 15,-15 5-45-15,1 5-36 16,-9 8-8-16,-1 8-17 0,-9 12-7 15,5 3-45-15,-5 5-47 16,-5-4-10-16,0-4-36 16,5-6 8-16,0-9-11 15,0-7-13-15,0-19-97 0,0-5-99 16,0-32-68-16,0 0-63 16,0 0-192-16,0 0-250 0,0 0 157 15</inkml:trace>
  <inkml:trace contextRef="#ctx0" brushRef="#br0" timeOffset="356">47 607 647 0,'-9'-35'128'15,"0"-5"21"-15,4-5 15 16,5 0-15-16,5-3-13 0,4 1-46 15,10 0 6-15,0 5 21 16,9 2-41-16,10 0 7 16,-1 3-39-16,11 3-6 0,8-1 20 15,1 9 1-15,4 2 0 16,-4 8 8-16,-1 8 17 0,-9 16 9 16,-9 11 74-16,-10 9 25 15,-9 15-43-15,-14 5-27 16,-15 5-8-16,-8 5-36 15,-15-2-33-15,-5 1-30 0,-9-1-4 16,-5-3 0-16,-5-6-3 16,-4-4-35-16,9-3-67 15,10-9-89-15,9-9-130 0,33-22-82 16,-38 16-224-16,38-16-22 16</inkml:trace>
  <inkml:trace contextRef="#ctx0" brushRef="#br0" timeOffset="1169">1085 51 978 0,'0'0'361'0,"0"0"-72"16,0 0-50-16,-15 37-36 16,11 8 0-16,-6 6-34 0,1 7-19 15,-1 0-11-15,10 5-33 16,0 1-13-16,5 2-30 15,0-6-17-15,0-1 12 0,-1-1 2 16,-4-2-8-16,0-1 4 16,-9 1-9-16,-1-3-11 0,1-5-20 15,0-6-10-15,-1-11-6 16,10-31 0-16,-9 30 8 16,9-30 7-16,0 0-4 0,0 0-2 15,0 0 0-15,0 0-3 16,0 0-9-16,0 0-4 0,-10-57-29 15,6 1-40 1,4-8-8-16,-5 0-7 0,0-5 18 16,0 0 20-16,5 3 8 15,0 0 2-15,0-3 9 0,5 5 15 16,0 1 22-16,0 10-3 16,-1 6-7-16,-4 7-11 15,-4 3 9-15,-1 5 6 0,0 8-6 16,5 24-21-16,-14-18-20 15,14 18 32-15,-24-13 1 0,1 13 3 16,-1 5-5-16,24-5 13 16,-28 18 6-16,0 6-5 15,9 0-7-15,0 8 12 16,0 2-6-16,5 6 9 0,-5 0-3 16,10-1-4-16,-1 0 4 15,6 1 0-15,-1-6 4 16,10-4 21-16,9-3 8 0,-14-27-10 15,37 28-8-15,6-11-4 16,9-12 2-16,4-8-13 0,1-8 0 16,-1 1 3-16,-8-4 10 15,-15 4-9-15,-5-4 37 16,-28 14-9-16,0 0-12 0,0 0-20 16,28-7-5-16,-28 7 11 15,0 0-6-15,0 0-24 16,0 0-124-16,0 0-65 15,0 0-102-15,0 0-205 0,0 0-71 16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8T11:02:20.296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8491 0 686 0,'0'0'96'0,"0"0"-26"16,-24-5 29-16,-24 3-3 0,-3 4-43 15,-15-2 41-15,-19 3-36 16,-24 5-52-16,-13 0 48 0,-20-3-37 16,-9 5-29-16,-18-1 54 15,-10 1-20-15,-10 1-47 0,-24-1 59 16,-13 4-44-16,-10-4 3 15,-9 4 12-15,0 1-14 0,-5 1 30 16,0 3-4-16,-5 0-20 16,15-1 9-16,-1 3-1 15,16 0 6-15,12 0-45 0,6 1 50 16,14-1-55-16,8-2 39 16,7-3 0-16,13-4 33 15,19-3-27-15,18-6-21 0,10-3-10 16,15-6 30-16,8-5-13 15,15 1-39-15,0-1 47 0,5-2-31 16,4 5 47-16,-4 0-46 16,-2 8 57-16,2 3-7 0,4-1-30 15,-4 3-6-15,-6 6 28 16,6-5-23-16,-6-1 1 16,2 0 29-16,-7 3-23 0,7-5 12 15,-1-3-20-15,4 2 1 16,5-4 11-16,5-1-12 15,9-5 3-15,1 3 44 0,4-6-45 16,5 3-13-16,0 0 33 16,5 1 2-16,42 7-25 0,-57-11 10 15,15 3 21-15,42 8-12 16,-47-8-6-16,47 8 14 0,-57-11-26 16,15 6-15-16,42 5 64 15,-57-2-37-15,9 2-18 16,2 2 0-16,8-2 28 0,-4 3-8 15,-1 4-6-15,1 2 1 16,4-4 3-16,38-5 0 16,-52 10-13-16,14-1 27 0,38-9-36 15,-37 7 18-15,37-7 20 16,0 0-20-16,0 0 9 0,-38 5 17 16,38-5-42-16,0 0 2 15,-42 14 40-15,42-14-29 0,0 0-17 16,0 0 53-16,-39 13-34 15,39-13 1-15,0 0 1 16,0 0-4-16,0 0 7 0,0 0 24 16,-23 40-35-16,9-8 50 15,9 2-2-15,5 6 67 16,5 10 7-16,5 11 16 0,-1 18-3 16,5 20-39-16,-4 12-16 15,-1 9-30-15,-4 6-36 0,-5 10 19 16,-5 10-19-16,-14 2-11 15,-4 1 8-15,-6-1 6 0,1-5-9 16,0-5-9-16,-1-11-3 16,11-16 1-16,-1-13 14 15,9-13 5-15,6-13-25 0,-2-14 22 16,16-10-6-16,-5-8 7 16,9-9 1-16,5-4-10 0,-19-27 6 15,18 32 11-15,-18-32-8 16,24 29-25-16,-24-29 22 0,24 24 5 15,-24-24-41-15,18 29 19 16,-18-29-1-16,20 26-23 16,-20-26 5-16,13 27 16 0,-13-27-30 15,24 27 19-15,-24-27 23 16,38 23-14-16,-1-7 9 0,11-8 32 16,3-5-4-16,21-6-26 15,12-2 16-15,24-3-19 16,20-8 43-16,23-2-33 0,32-4-10 15,21 4 32-15,17 1 12 16,10 2-20-16,10 4 8 0,13 3 6 16,15 0 24-16,5 0-2 15,13 1-21-15,10-7 33 16,20 4-52-16,13-6 3 0,4-3-14 16,5-5 17-16,-3-2-10 15,-2-1 3-15,-4 1 3 0,-10 5 5 16,-13 2-34-16,-10 3 15 15,-19 3 20-15,-4 2-35 0,-14 3 17 16,-15 0 15-16,-18 3-26 16,-16 0 12-16,-17 0 6 0,-20-4 3 15,-14-4-17-15,-18 0 3 16,-10 0 8-16,-19-3 0 16,-18-3 0-16,-16 6-20 0,-8 0 23 15,-10-1-10-15,-18 4 11 16,-10-1 7-16,-5-2 41 0,-9 5-66 15,-19 8-1-15,23-16 15 16,-23 16 10-16,0 0-10 0,19-23 10 16,-19 23-15-16,10-24 12 0,4 2-7 15,-14 22 11-15,5-32 0 16,-1 6 8-16,-4-3 31 0,0 0 10 16,0-1-19-16,0-1 1 15,0-4 8-15,-4 3 5 0,4-2-22 16,-5-3-2-16,5-6 12 15,-5 1-5-15,5-8 12 0,-9-6-34 16,-1-5 24-16,-9-5-27 16,-4-8-3-16,-5-9-24 0,-5-4 5 15,0-11 9-15,-5-8 7 16,5-13-19-16,5-6 4 0,-5-10-10 16,4 5-7-16,16 8 6 0,-2 19 14 15,6 15 2-15,-6 17 6 16,15 15 8-16,-9 16 18 0,9 11-13 15,0 29 40-15,-9-27-21 16,9 27-16-16,0 0-14 16,0 0 8-16,0 0-29 0,0 0 18 15,0 0-9-15,0 0-2 0,0 0 9 16,0 0 3-16,0 0-10 16,0 0-9-16,0 0-16 0,0 0-31 15,0 0-50-15,0 0-45 16,0 0-67-16,0 0-105 0,0 0-103 15,0 0-21-15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8T11:02:51.817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61 2989 0,'29'24'490'0,"17"-8"-119"16,7-11-171-16,13-7-104 15,13-9-169-15,11-13-218 0,-1-7-196 16,1-7-487-16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8T11:02:53.868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3790 1165 1202 0,'0'0'357'0,"0"0"52"16,0 0-88-16,0 0-45 0,0 0 19 16,0 0-11-16,0 0-39 15,33 33-10-15,-33-33-10 0,28 45-52 16,-9-6-10-16,-5 1 3 15,-9 1-51-15,-10-4-36 16,-5 8-29-16,-4-3-16 0,-14 0-61 16,0-2-185-16,-15-8-134 15,-4-5-88-15,0-9-188 0,-5-12-268 16,0-12-77 0</inkml:trace>
  <inkml:trace contextRef="#ctx0" brushRef="#br0" timeOffset="181">3610 837 2393 0,'0'0'360'0,"0"0"-55"16,0 0-123-16,0 0-96 0,0 0-47 15,0 0-28-15,0 0-88 16,0 0-180-16,0 0-326 15,0 0-326-15</inkml:trace>
  <inkml:trace contextRef="#ctx0" brushRef="#br0" timeOffset="620">3144 1358 2218 0,'0'0'252'16,"-33"-34"-98"-16,19 5-59 16,23 3-48-16,-9 26-27 15,42-32-15-15,6 8-5 16,3 14-5-16,-3 7 14 0,-1 11-3 16,-10 5 15-16,-37-13 46 15,29 43 4-15,-20-4 1 0,-9-1-10 16,-19 0-16-16,-9-9-19 15,-10 0-22-15,-4 0 14 16,-5-5-10-16,0-11-12 0,-1-2 3 16,6-6-10-16,4-5 4 15,5-8-7-15,33 8 6 16,-42-21 2-16,42 21 10 0,-33-24 20 16,33 24 21-16,0 0 28 15,0 0 36-15,-47 11 57 16,4 18-1-16,-4 13 14 0,0 8-28 15,-5 7-4-15,0 0-56 16,5 2-35-16,5-4-33 0,-1-4-9 16,10-11-81-16,10-10-115 15,23-30-105-15,0 0-204 0,-38 15-231 16,38-15-320-16</inkml:trace>
  <inkml:trace contextRef="#ctx0" brushRef="#br0" timeOffset="794">3031 842 2588 0,'0'0'242'0,"0"0"-73"16,23-5-88-16,-23 5-67 15,0 0-121-15,0 0-283 0,0 0-446 16,24 31 3-16</inkml:trace>
  <inkml:trace contextRef="#ctx0" brushRef="#br0" timeOffset="962">2833 2066 2592 0,'0'0'398'0,"0"0"-88"0,42 8-124 15,5-16-97-15,-4-10-89 16,8-9-200-16,-3-5-261 0,-11-7-472 16</inkml:trace>
  <inkml:trace contextRef="#ctx0" brushRef="#br0" timeOffset="1288">2361 1346 1992 0,'0'0'254'16,"-23"-29"-21"-16,23 29-7 0,0 0 2 16,0 0-60-16,0 0-51 15,37 43-37-15,-4-3-30 16,0-1-20-16,-33-39-9 15,33 48-9-15,-14-13-7 0,-19-35 10 16,5 34-18-16,-5-34 10 16,0 0 0-16,-38 24-7 0,5-16 14 15,33-8 5-15,-38-21-2 16,20-11-12-16,3-8-16 16,15-2 1-16,10 2-4 0,-1 3-87 15,1 7-135-15,-10 30-276 16,19-37-408-16</inkml:trace>
  <inkml:trace contextRef="#ctx0" brushRef="#br0" timeOffset="1644">1881 1171 2220 0,'38'29'245'0,"-1"0"-64"16,-4 3-70-16,-5 0-42 0,-9-1-26 15,-19-31-23-15,19 44-12 16,-10-9-21-16,-9-35 3 16,0 0-1-16,0 0 3 15,-42 29 14-15,-1-16 7 0,2-3 7 16,-6-4 11-16,0 2 19 15,-5 7 42-15,-5 9 54 0,-4 11 18 16,-5 10-8-16,5 8-20 16,-1 6-12-16,6-2-37 15,4 2-46-15,0-9-20 0,10-4-27 16,4-11-98-16,10-8-143 16,28-27-197-16,-42 10-432 0,9-18-157 15</inkml:trace>
  <inkml:trace contextRef="#ctx0" brushRef="#br0" timeOffset="1904">2847 0 1764 0,'0'0'305'0,"28"-3"30"0,-28 3 48 16,0 43-61-16,-24 10-90 16,-23 15-79-16,-19 12-48 0,-14 9-48 15,-5 6-31 1,-9 3 3-16,-5 0-21 0,-9-5-166 16,-10-3-145-16,-10-7-220 15,7-9-295-15,3-5-103 0</inkml:trace>
  <inkml:trace contextRef="#ctx0" brushRef="#br0" timeOffset="2161">938 1237 2075 0,'10'37'370'0,"19"6"-73"16,4-2-51-16,9 1-12 16,-5 3-49-16,-4 0-30 15,-4 0-33-15,-15 0-4 0,-10 3-34 16,-13 0-42-16,-19-1-84 16,-19-4-99-16,-15-4-104 0,1-4-134 15,-5-9-177-15,0-12-226 16</inkml:trace>
  <inkml:trace contextRef="#ctx0" brushRef="#br0" timeOffset="2680">816 961 1202 0,'0'0'228'0,"-33"-10"107"0,-4 15-36 15,-6 19-64-15,-13 11-40 16,-1 7-18-16,0 11-18 0,-4 2-14 16,5 7 0-1,8 1-23-15,10 2-22 0,15-2-4 16,13-2-42-16,10-2-15 16,14-11-13-16,10-9-11 0,4-7-6 15,-28-32-2-15,43 31-3 16,-43-31 1-16,33 19 15 0,-33-19-5 15,0 0-12-15,0 0-3 16,0 0-3-16,0 0 12 16,-33-31-4-16,-5 10 6 0,0 9 10 15,-4 10 4-15,-1 4-1 16,1 7-5-16,0 4 7 0,9 5-2 16,0 6 3-16,4 5 44 15,10 6 8-15,1 2 7 16,3 5 10-16,11 7 13 0,-6 4-1 15,10 8-22-15,0 5 5 16,5 3 12-16,4 6-31 16,6-1-25-16,-1 0-14 0,5-4-27 15,-1-9 5-15,1-6-11 16,1-10 0-16,-11-5 15 0,-9-40-1 16,14 35-46-16,-14-35-124 15,0 0-93-15,14 29-75 0,-14-29-45 16,0 0-121-16,0 0-361 15,42-19-207-15</inkml:trace>
  <inkml:trace contextRef="#ctx0" brushRef="#br0" timeOffset="2865">845 2618 2869 0,'33'11'371'15,"0"-5"-37"-15,0-6-120 0,18-3-103 16,10-6-58-16,19-3-34 16,5-2-97-16,14-5-166 15,5 1-177-15,14-6-377 16,0-8-359-16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7T15:34:18.74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0 575 0,'0'0'26'16,"0"0"87"-16,0 0-1 0,0 0-1 16,0 0-61-16,0 0-13 15,0 0-12-15,0 0-59 16,0 0-167-16,0 0-148 16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8T11:02:52.897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467 727 2448 0,'0'0'316'15,"0"0"-14"-15,0 0-5 16,0 0 20-16,0 0-47 0,0 0-68 16,-47 55-20-16,14-1-52 15,9-2-62-15,-4-2-28 0,4-2-36 16,-3-3-114 0,-2-5-157-16,1-8-101 0,28-32-57 0,-42 34-207 15,9-12-315 1</inkml:trace>
  <inkml:trace contextRef="#ctx0" brushRef="#br0" timeOffset="259">86 0 1671 0,'0'0'265'0,"0"0"138"0,0 0 5 16,0 29-61 0,4 16-69-16,-4 12-38 0,0 6-25 15,-4 3-30-15,-2 0-37 16,2 3-79-16,-1 0-29 0,-4 3-17 16,4-3-151-16,-9 0-133 15,4-6-120-15,-3 1-258 0,-7-14-457 16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8T11:02:52.393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0 752 1257 0,'0'0'482'0,"0"0"3"15,0 0-81-15,0 0-82 16,0 0-47-16,0 0-30 0,0 0-60 16,0 0-55-16,0 0-53 15,19-31-39-15,5-9-22 0,4-10-2 16,5-17-5-16,5-15-26 15,9-16-33-15,5 0 23 16,-5 11 17-16,-5 13-4 0,-9 17-4 16,-14 15 9-16,0 16-13 15,-19 26 8-15,0 0 23 16,19 29-12-16,-5 16 9 16,-9 6 2-16,-1 9 1 0,1 6 9 15,0-2 44-15,0 2-10 16,4-2-12-16,0 0 20 0,6-6 15 15,-6-5-17-15,5 3-19 16,-4-9 17-16,4-4-20 0,-5-3-15 16,1-6-9-16,-10-34 8 15,4 35-23-15,-4-35-2 0,0 0-4 16,10 29-11-16,-10-29-115 16,0 0-140-16,0 0-218 15,0 0-508-15</inkml:trace>
  <inkml:trace contextRef="#ctx0" brushRef="#br0" timeOffset="224">146 548 1996 0,'0'0'324'15,"0"0"-13"-15,33-29-63 16,15 16-49-16,3 8-64 0,11 5-53 16,8 2-46-16,-8-2-25 15,-10 0-39-15,-10-2-146 16,-42 2-409-16,0 0-411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8T11:02:50.533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1886 716 1077 0,'23'-8'391'0,"-23"8"-63"16,38 8-22-16,-15 3-65 16,10 2-34-16,-4 0-13 0,-1 3-51 15,-4 3-41-15,-1-7-35 16,-4 0-33-16,-19-12-1 15,0 0-2-15,0 0-4 0,0 0 23 16,0 0-13-16,0 0-37 16,0 0-18-16,-24 5-20 0,-4-5-31 15,28 0-24-15,-23-11 4 16,23 11 36-16,0 0 13 16,0 0 24-16,-29-29-2 0,29 29 2 15,0 0 1-15,0 0 11 16,0 0-2-16,0 0 6 15,0 0 30-15,0 0 11 0,0 0-3 16,0 0-6-16,0 0 11 16,0 0-2-16,0 0 11 0,0 0 28 15,0 0 22-15,0 0-4 16,-9 23-35-16,9-23-4 0,-33 14 2 16,9-9 1-1,24-5-6-15,-37-2 1 0,8-3 21 16,29 5-8-16,-28-17-33 15,28 17-11-15,-28-34-8 0,4-6 2 16,15 0 0-16,-5-5-10 16,9-2 2-16,0-3-2 0,5 7 3 15,-5 3 7-15,1 6-12 16,-6 7-13-16,1 6 5 0,9 21-85 16,-14-21-105-16,14 21-89 15,-24-13-147-15,24 13-291 0,0 0-241 16</inkml:trace>
  <inkml:trace contextRef="#ctx0" brushRef="#br0" timeOffset="444">1574 485 1275 0,'0'0'327'0,"0"0"-62"15,-14 37-46-15,5-10-21 16,9-27-27-16,9 32-45 0,1-6-20 16,-10-26-28-16,9 29-45 15,-9-29-12-15,0 0 9 0,0 0 22 16,0 0 24-16,0 0 15 15,0 0 16-15,0 0-47 0,0 0-37 16,0 0-8-16,0 0-7 16,-33 19-2-16,5-11-20 0,0 3 20 15,-1 1 40-15,-4 10 53 16,5 2 37-16,-5 11 69 0,0 1 8 16,0 7-21-16,5-1-31 15,-5 3-2-15,4-5-38 16,6-3-26-16,-1-5-24 15,24-32-14-15,-33 31-19 0,33-31-23 16,-33 22-3-16,0-14-150 16,33-8-172-16,-37-13-114 0,8-11-85 15,6-16-316-15,4-21-407 16</inkml:trace>
  <inkml:trace contextRef="#ctx0" brushRef="#br0" timeOffset="620">1400 101 1799 0,'24'-16'313'0,"-1"3"-54"16,5 0-101-16,10-1-86 0,9 4-41 16,5 2-7-16,0-3-126 15,-10 3-206-15,-4 3-237 0,-10 2-87 16</inkml:trace>
  <inkml:trace contextRef="#ctx0" brushRef="#br0" timeOffset="1111">1263 318 1524 0,'-19'32'456'16,"15"0"-50"-16,-6 0-63 0,10 2-92 15,-4-2-57-15,-6 0-37 16,1-3-28-16,9-29-44 0,-43 40-38 16,-9-14-23-16,5-10-14 15,-9-3-2-15,4-8 1 16,9-5-1-16,6-7-1 16,4-4-10-16,33 11 20 0,-33-18-33 15,33 18 3-15,0 0-4 16,0 0 3-16,0 0 0 0,0 0-2 15,0 0 4-15,0 0 21 16,0 0 17-16,0 0 27 0,-14 39 21 16,14 6 36-16,0 9 14 15,4 3-9-15,-4 5 2 0,0 7 19 16,-4-6 26-16,-11-2 16 16,-3-5 16-16,-11-6-41 0,-8-10-36 15,-11-9-45-15,-8-12-39 16,-5-14-4-16,-5-12-11 15,-10-12-13-15,5-10-15 16,-4-16 15-16,9-8-102 0,0-19-50 16,14-7 18-16,14-1 31 15,20-2 11-15,13 11 12 0,10 5-40 16,13 7-71-16,11 11-47 16,4 8-86-16,9 9-96 0,10 7-297 15,5 8-415-15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8T11:02:57.788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1841 389 1177 0,'0'0'397'0,"0"0"21"16,0 0-77-16,0 0-69 0,0 0-64 16,0 0-12-1,0 0-98-15,0 0-32 0,0 0-36 16,0 0 106-16,0 0-43 15,0 0-26-15,-19 29-1 0,5-5 1 16,14-24-12-16,-28 30-14 16,9-9 6-16,-5-6-24 0,-9-1-17 15,5-4-1-15,-5-1 4 16,-5-7-9-16,10-2-37 0,-5-2-36 16,14-7-24-16,-4-4-14 15,4-8-22-15,0-3 11 0,9 0 68 16,6 1 21-16,4 23 11 15,-5-22 22-15,5 22-3 16,0 0-3-16,0 0 12 16,0 0 83-16,0 0 13 0,0 0 6 15,-24 34-20-15,15-4 8 16,0-3 23-16,9-27-27 0,-10 33-12 16,10-33 13-16,-19 33-12 15,19-33-35-15,-42 21-28 0,4-13 1 16,-9-6 3-16,14-7-11 15,-5-3-16-15,5-5 17 0,-4-8-1 16,4-8-11-16,4-6-3 16,-4-8 21-16,19-2-2 15,0-2-19-15,5-4 7 0,-1-1-4 16,10-2-6-16,5 4-8 16,4 5 14-16,1 5-52 0,-1 9-119 15,1 7-84-15,-10 24-105 16,0 0-301-16,0 0-474 15</inkml:trace>
  <inkml:trace contextRef="#ctx0" brushRef="#br0" timeOffset="217">1398 1073 3404 0,'0'0'651'16,"0"0"21"-16,0 0-267 16,0 0-199-16,38-5-125 0,-38 5-86 15,0 0-240-15,0 0-248 16,33-21-87-16,-33 21-84 0,0 0-286 16,14-29-222-16</inkml:trace>
  <inkml:trace contextRef="#ctx0" brushRef="#br0" timeOffset="425">1577 145 3001 0,'0'0'274'16,"0"0"66"-16,0 0-94 15,0 0-115-15,0 0-68 0,0 0-44 16,0 0-155 0,0 0-224-16,0 0-322 0,0 0-362 15</inkml:trace>
  <inkml:trace contextRef="#ctx0" brushRef="#br0" timeOffset="808">271 450 1748 0,'43'-2'27'0,"-10"7"67"15,4 0 71-15,-8 3-29 0,-29-8-43 16,37 13-39-16,-37-13-17 15,0 0 99-15,0 0 27 0,0 0 6 16,0 0-60-16,0 0-10 16,0 0-4-16,-37 35 6 0,-11-8 28 15,6-6-11-15,-5 3-4 16,0 2-7-16,0 5 64 0,-1 7 15 16,6 10 41-16,9 4-15 15,5 12-17-15,9 7-10 0,9 7-27 16,10 1-47-1,5-2-51-15,9 0-32 0,5-6-1 16,0-7-32-16,5-11-148 16,-10-11-256-16,0-10-121 0,-14-32-43 15,0 0-438-15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1-18T11:02:59.896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485 836 2072 0,'0'0'463'0,"0"0"-51"15,0 0-178-15,0 0-99 16,0 0-50-16,0-23-30 15,0 23-23-15,-18-33-5 16,18 33-23-16,-29-29-14 0,29 29 10 16,-42-29-9-16,9 11-16 15,-5 10 13-15,-4 8 12 16,-5 10-12-16,-1 9-6 0,1 7 21 16,5 9-3-16,9 2-15 15,0-2 15-15,14 1 9 0,5-2-15 16,14-34 12-16,5 40 7 15,-5-40 5-15,23 37-1 16,-23-37 2-16,47 18-9 16,-9-15-13-16,0-11 13 15,-5-5 0-15,4-9-15 0,-8-4 5 16,4-11-6-16,-5 1-6 16,5-9-3-16,-9 2 15 0,-6 12 0 15,-3 7-7-15,-15 24 11 16,0 0 2-16,0 0 61 15,0 0 73-15,0 0-2 0,4 48-39 16,-4-1-28-16,0-2-7 16,5 0-34-16,0-6-14 0,-1-5-2 15,-4-34-5-15,10 38-30 16,-10-38-49-16,0 0-73 16,0 0-83-16,0 0-93 15,0 0-264-15,0 0-351 16</inkml:trace>
  <inkml:trace contextRef="#ctx0" brushRef="#br0" timeOffset="276">834 304 2015 0,'0'0'354'0,"0"0"19"16,0 0-62-16,19 42-80 15,-9 11-12-15,-10 5-19 0,-10 8-24 16,-4 3-4-16,0 3-42 16,-5-1-26-16,0 1-11 15,5-3-37-15,5-1-4 0,-1-5-13 16,5-4-27-16,10-9 2 16,-5-10-6-16,0-40-11 0,24 40-62 15,-24-40-127-15,37 21-111 16,-4-16-114-16,-33-5-239 15,43-21-406-15</inkml:trace>
  <inkml:trace contextRef="#ctx0" brushRef="#br0" timeOffset="506">1108 725 2226 0,'0'0'468'0,"0"0"19"16,4 48-24-16,-8-3-65 16,4 5-67-16,0-1-49 0,0-1-53 15,0 3-125-15,0-1-35 16,0-10-31-16,0-40-75 0,4 45-250 16,-4-45-137-1,0 31-62-15,0-31-149 0,0 0-465 16</inkml:trace>
  <inkml:trace contextRef="#ctx0" brushRef="#br0" timeOffset="682">1254 516 2768 0,'0'0'198'0,"0"0"19"0,0 0-51 16,0 0-75-16,0 0-56 15,0 0-39-15,0 0-94 16,0 0-194-16,0 0-313 16,38 0-369-16</inkml:trace>
  <inkml:trace contextRef="#ctx0" brushRef="#br0" timeOffset="1205">1504 1018 1497 0,'0'0'448'0,"0"0"-14"0,0 0-102 16,0 0-114-16,0 0-67 16,0 0-17-16,-5 34 27 15,5-34-47-15,0 0-42 0,5 40-36 16,-5-40-14-16,14 29-2 15,-14-29-14-15,0 0 0 16,0 0 9-16,0 0-5 0,33 19-10 16,-33-19 0-16,38-3 4 15,-38 3-4-15,0 0-24 0,18-40 12 16,-18 40 12-16,5-36-4 16,-5 36 38-16,0 0 0 15,0 0-23-15,0 0-19 16,0 0 17-16,-28-16-6 15,28 16-8-15,0 0 15 0,-33 18 8 16,33-18-18-16,0 0 0 16,0 0 11-16,0 0-3 0,0 32-5 15,0-32-13-15,0 0 21 16,28 2-11-16,-28-2-17 16,38-15 4-16,-38 15 21 0,0 0-2 15,0 0-3-15,23-32 65 16,-23 32-12-16,0 0-35 15,0 0-17-15,0 0 6 16,-37-8-10-16,37 8-54 0,-33 3-130 16,33-3-128-16,0 0-198 15,0 0-356-15,0 0-95 16</inkml:trace>
  <inkml:trace contextRef="#ctx0" brushRef="#br0" timeOffset="1836">1999 855 2048 0,'0'0'379'16,"0"0"-66"-16,-5-27-114 16,5 27-93-16,0 0-55 0,0 0-21 15,0 0-17-15,33-18-8 16,-5 12 6-16,1 12 68 15,-29-6 52-15,33 31-17 0,-9 4 32 16,-10 3-39-16,0 2-34 16,-4 0-19-16,-5 0-30 0,-1-3-17 15,-4-37 15-15,0 37-18 16,0-37-10-16,0 0 17 16,0 0-3-16,0 0-12 0,0 0-59 15,0 0-4-15,0 0-26 16,0-32-5-16,5-10 11 15,9 0 24-15,0-1 34 16,0 8 18-16,5 8-13 0,-19 27 17 16,0 0 10-16,0 0-10 15,38-17 7-15,-38 17 31 16,0 0 1-16,33 24 9 0,-33-24 7 16,19 34-12-16,-19-34-23 15,9 40 3-15,-9-40-6 16,5 31-10-16,-5-31 5 0,0 0-1 15,0 0-4-15,0 0-13 16,0 0 0-16,0 0-56 16,0 0-36-16,0 0 34 15,52-45 32-15,-5 1 9 0,0 7 19 16,-4 8 1-16,-10 8 6 16,-5 8 24-16,-28 13 94 0,28 3 13 15,-28-3 18-15,24 34 13 16,-5 0-23-16,-10-1-34 15,-4 2-35-15,-1-3-46 0,-4-32-17 16,5 37-34-16,-5-37-147 16,0 0-103-16,0 0-74 0,0 0-191 15,43 16-358 1,4-19 64-16</inkml:trace>
  <inkml:trace contextRef="#ctx0" brushRef="#br0" timeOffset="2260">3141 860 2302 0,'0'0'313'0,"0"0"-83"0,0-26-55 16,0 26-49-16,-24-27-56 15,24 27-39-15,-28-18-9 16,28 18-15-16,-38-6-16 0,5 9 5 16,5 10 13-16,28-13 2 15,-33 35 38-15,14-1 9 16,5-2-32-16,14-32-2 15,-10 41-10-15,10-6-11 0,0-35 10 16,0 0-13-16,14 34 3 16,-14-34 4-16,0 0-20 15,38 6-7-15,-5-12 20 0,0-10-28 16,0-10-12-16,0-11 19 16,5-7 7-16,-5-4-5 0,-10 0 19 15,1 8 70-15,-10 11 15 16,-14 29-26-16,0 0-21 15,0 0 77-15,0 0 75 16,0 0-9-16,-23 48-17 16,8 2-56-16,1 3-27 0,10 0-50 15,4-3-19-15,9 0 7 16,10-10-26-16,0-6-117 0,-19-34-118 16,33 30-77-16,-33-30-64 15,42 5-149-15,-4-21-302 16,-10-13-76-16</inkml:trace>
  <inkml:trace contextRef="#ctx0" brushRef="#br0" timeOffset="2664">3735 0 2372 0,'0'0'278'15,"0"0"17"-15,0 0-117 0,0 31-50 16,0 23-31-16,0 15-32 15,0 15 16-15,0 8 25 0,9 9 21 16,5-1-10-16,0 1-37 16,0-8-37-16,-4-3-10 15,4-5-20-15,-5-9-5 0,-4-13-14 16,-5-15-19-16,0-14-30 16,0-34-97-16,0 0-41 15,0 0 1-15,-42-21-58 16,-1-18-10-16,6-15 17 0,-6-9 66 15,10-5 108-15,5-1 73 16,9 3 93-16,10 5 82 16,4 11 47-16,5 10 2 0,5 8 9 15,13 2 13-15,15 9-57 16,15 0-59-16,3 6-43 0,11-4-47 16,4 3-20-16,4 0-24 15,1 3 9-15,0-1-109 16,-5 2-132-16,-14 3-78 15,-15 1-105-15,-37 8-316 0,29-10-262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CA82D5D3-C637-41E1-9520-5554BF5BD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1pPr>
            <a:lvl2pPr marL="742950" indent="-28575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2pPr>
            <a:lvl3pPr marL="11430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3pPr>
            <a:lvl4pPr marL="16002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4pPr>
            <a:lvl5pPr marL="20574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9pPr>
          </a:lstStyle>
          <a:p>
            <a:endParaRPr lang="en-US" altLang="fa-IR"/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id="{B4AB486F-2E6F-4918-A43C-3F3DB0A58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1pPr>
            <a:lvl2pPr marL="742950" indent="-28575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2pPr>
            <a:lvl3pPr marL="11430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3pPr>
            <a:lvl4pPr marL="16002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4pPr>
            <a:lvl5pPr marL="20574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9pPr>
          </a:lstStyle>
          <a:p>
            <a:endParaRPr lang="en-US" altLang="fa-IR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A0A6D67-9B8C-4BC1-B1A5-012AF7A44426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-105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-105" charset="0"/>
                <a:ea typeface="DejaVu LGC Sans" charset="0"/>
                <a:cs typeface="DejaVu LGC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B72F520-2465-48F1-B81D-05FD45AE163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-105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-105" charset="0"/>
                <a:ea typeface="DejaVu LGC Sans" charset="0"/>
                <a:cs typeface="DejaVu LGC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5">
            <a:extLst>
              <a:ext uri="{FF2B5EF4-FFF2-40B4-BE49-F238E27FC236}">
                <a16:creationId xmlns:a16="http://schemas.microsoft.com/office/drawing/2014/main" id="{73FDF0E6-7628-44D8-A4C0-A8BCCCC6D76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CC10668-AC9E-49CE-8876-EBFED867846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002E0450-C82F-4A1F-AAE4-714FE13C97D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-105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-105" charset="0"/>
                <a:ea typeface="DejaVu LGC Sans" charset="0"/>
                <a:cs typeface="DejaVu LGC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8CB10870-7D31-49AE-8C26-76FFAC38EE7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E1D4E21-63CA-48CB-B53F-FB7EB942D3E9}" type="slidenum">
              <a:rPr lang="en-GB" altLang="fa-IR"/>
              <a:pPr>
                <a:defRPr/>
              </a:pPr>
              <a:t>‹#›</a:t>
            </a:fld>
            <a:endParaRPr lang="en-GB" altLang="fa-IR"/>
          </a:p>
        </p:txBody>
      </p:sp>
    </p:spTree>
    <p:extLst>
      <p:ext uri="{BB962C8B-B14F-4D97-AF65-F5344CB8AC3E}">
        <p14:creationId xmlns:p14="http://schemas.microsoft.com/office/powerpoint/2010/main" val="1593188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80" charset="0"/>
        <a:ea typeface="ＭＳ Ｐゴシック" pitchFamily="-105" charset="-128"/>
        <a:cs typeface="ＭＳ Ｐゴシック" pitchFamily="-105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80" charset="0"/>
        <a:ea typeface="ＭＳ Ｐゴシック" pitchFamily="-105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80" charset="0"/>
        <a:ea typeface="ＭＳ Ｐゴシック" pitchFamily="-105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80" charset="0"/>
        <a:ea typeface="ＭＳ Ｐゴシック" pitchFamily="-105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80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1D00860B-E4FF-40C2-887F-6351E50DFB0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1pPr>
            <a:lvl2pPr marL="37931725" indent="-37474525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2pPr>
            <a:lvl3pPr marL="11430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3pPr>
            <a:lvl4pPr marL="16002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4pPr>
            <a:lvl5pPr marL="20574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9pPr>
          </a:lstStyle>
          <a:p>
            <a:pPr>
              <a:lnSpc>
                <a:spcPct val="100000"/>
              </a:lnSpc>
            </a:pPr>
            <a:fld id="{402DB69B-2371-4E69-AD32-8404E9682A10}" type="slidenum">
              <a:rPr lang="en-GB" altLang="fa-IR" sz="1200">
                <a:solidFill>
                  <a:srgbClr val="000000"/>
                </a:solidFill>
              </a:rPr>
              <a:pPr>
                <a:lnSpc>
                  <a:spcPct val="100000"/>
                </a:lnSpc>
              </a:pPr>
              <a:t>9</a:t>
            </a:fld>
            <a:endParaRPr lang="en-GB" altLang="fa-IR" sz="1200">
              <a:solidFill>
                <a:srgbClr val="000000"/>
              </a:solidFill>
            </a:endParaRPr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94028037-0576-4114-B5BC-50B1CBB06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1pPr>
            <a:lvl2pPr marL="37931725" indent="-37474525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2pPr>
            <a:lvl3pPr marL="11430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3pPr>
            <a:lvl4pPr marL="16002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4pPr>
            <a:lvl5pPr marL="20574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9pPr>
          </a:lstStyle>
          <a:p>
            <a:endParaRPr lang="en-US" altLang="fa-IR"/>
          </a:p>
        </p:txBody>
      </p:sp>
      <p:sp>
        <p:nvSpPr>
          <p:cNvPr id="9220" name="Text Box 2">
            <a:extLst>
              <a:ext uri="{FF2B5EF4-FFF2-40B4-BE49-F238E27FC236}">
                <a16:creationId xmlns:a16="http://schemas.microsoft.com/office/drawing/2014/main" id="{00E01AC5-7CCE-4A9F-AAB0-BF8D08336E7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a-I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0574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>
            <a:extLst>
              <a:ext uri="{FF2B5EF4-FFF2-40B4-BE49-F238E27FC236}">
                <a16:creationId xmlns:a16="http://schemas.microsoft.com/office/drawing/2014/main" id="{46A0B55D-CE34-4826-88A5-C88EE5F46D0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1pPr>
            <a:lvl2pPr marL="37931725" indent="-37474525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2pPr>
            <a:lvl3pPr marL="11430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3pPr>
            <a:lvl4pPr marL="16002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4pPr>
            <a:lvl5pPr marL="20574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9pPr>
          </a:lstStyle>
          <a:p>
            <a:pPr>
              <a:lnSpc>
                <a:spcPct val="100000"/>
              </a:lnSpc>
            </a:pPr>
            <a:fld id="{8066611D-CBDC-4239-99BA-9CF814DF279C}" type="slidenum">
              <a:rPr lang="en-GB" altLang="fa-IR" sz="1200">
                <a:solidFill>
                  <a:srgbClr val="000000"/>
                </a:solidFill>
              </a:rPr>
              <a:pPr>
                <a:lnSpc>
                  <a:spcPct val="100000"/>
                </a:lnSpc>
              </a:pPr>
              <a:t>30</a:t>
            </a:fld>
            <a:endParaRPr lang="en-GB" altLang="fa-IR" sz="1200">
              <a:solidFill>
                <a:srgbClr val="000000"/>
              </a:solidFill>
            </a:endParaRPr>
          </a:p>
        </p:txBody>
      </p:sp>
      <p:sp>
        <p:nvSpPr>
          <p:cNvPr id="39939" name="Text Box 1">
            <a:extLst>
              <a:ext uri="{FF2B5EF4-FFF2-40B4-BE49-F238E27FC236}">
                <a16:creationId xmlns:a16="http://schemas.microsoft.com/office/drawing/2014/main" id="{473CFE67-3E26-45FD-900F-29A02E3E8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1pPr>
            <a:lvl2pPr marL="37931725" indent="-37474525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2pPr>
            <a:lvl3pPr marL="11430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3pPr>
            <a:lvl4pPr marL="16002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4pPr>
            <a:lvl5pPr marL="20574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9pPr>
          </a:lstStyle>
          <a:p>
            <a:endParaRPr lang="en-US" altLang="fa-IR"/>
          </a:p>
        </p:txBody>
      </p:sp>
      <p:sp>
        <p:nvSpPr>
          <p:cNvPr id="39940" name="Text Box 2">
            <a:extLst>
              <a:ext uri="{FF2B5EF4-FFF2-40B4-BE49-F238E27FC236}">
                <a16:creationId xmlns:a16="http://schemas.microsoft.com/office/drawing/2014/main" id="{0243082E-EFD1-41D2-8ECD-960B804976E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a-I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9110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>
            <a:extLst>
              <a:ext uri="{FF2B5EF4-FFF2-40B4-BE49-F238E27FC236}">
                <a16:creationId xmlns:a16="http://schemas.microsoft.com/office/drawing/2014/main" id="{53413B66-7FD0-41A1-82C0-88370CEF987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1pPr>
            <a:lvl2pPr marL="37931725" indent="-37474525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2pPr>
            <a:lvl3pPr marL="11430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3pPr>
            <a:lvl4pPr marL="16002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4pPr>
            <a:lvl5pPr marL="20574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9pPr>
          </a:lstStyle>
          <a:p>
            <a:pPr>
              <a:lnSpc>
                <a:spcPct val="100000"/>
              </a:lnSpc>
            </a:pPr>
            <a:fld id="{B0AE1930-8DE7-481C-90B9-D8D4254EF53A}" type="slidenum">
              <a:rPr lang="en-GB" altLang="fa-IR" sz="1200">
                <a:solidFill>
                  <a:srgbClr val="000000"/>
                </a:solidFill>
              </a:rPr>
              <a:pPr>
                <a:lnSpc>
                  <a:spcPct val="100000"/>
                </a:lnSpc>
              </a:pPr>
              <a:t>40</a:t>
            </a:fld>
            <a:endParaRPr lang="en-GB" altLang="fa-IR" sz="1200">
              <a:solidFill>
                <a:srgbClr val="000000"/>
              </a:solidFill>
            </a:endParaRPr>
          </a:p>
        </p:txBody>
      </p:sp>
      <p:sp>
        <p:nvSpPr>
          <p:cNvPr id="41987" name="Text Box 1">
            <a:extLst>
              <a:ext uri="{FF2B5EF4-FFF2-40B4-BE49-F238E27FC236}">
                <a16:creationId xmlns:a16="http://schemas.microsoft.com/office/drawing/2014/main" id="{76B175D4-9F51-4D08-BC7B-4E66D519D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1pPr>
            <a:lvl2pPr marL="37931725" indent="-37474525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2pPr>
            <a:lvl3pPr marL="11430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3pPr>
            <a:lvl4pPr marL="16002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4pPr>
            <a:lvl5pPr marL="20574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9pPr>
          </a:lstStyle>
          <a:p>
            <a:endParaRPr lang="en-US" altLang="fa-IR"/>
          </a:p>
        </p:txBody>
      </p:sp>
      <p:sp>
        <p:nvSpPr>
          <p:cNvPr id="41988" name="Text Box 2">
            <a:extLst>
              <a:ext uri="{FF2B5EF4-FFF2-40B4-BE49-F238E27FC236}">
                <a16:creationId xmlns:a16="http://schemas.microsoft.com/office/drawing/2014/main" id="{54EC989A-4794-4FF9-8D18-552DF8F236E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a-I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2428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>
            <a:extLst>
              <a:ext uri="{FF2B5EF4-FFF2-40B4-BE49-F238E27FC236}">
                <a16:creationId xmlns:a16="http://schemas.microsoft.com/office/drawing/2014/main" id="{56B42FFF-8CE9-4F7A-8420-5BA697330C2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1pPr>
            <a:lvl2pPr marL="37931725" indent="-37474525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2pPr>
            <a:lvl3pPr marL="11430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3pPr>
            <a:lvl4pPr marL="16002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4pPr>
            <a:lvl5pPr marL="20574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9pPr>
          </a:lstStyle>
          <a:p>
            <a:pPr>
              <a:lnSpc>
                <a:spcPct val="100000"/>
              </a:lnSpc>
            </a:pPr>
            <a:fld id="{9F0889CD-0EBF-4766-AAFF-6E867C9E59E0}" type="slidenum">
              <a:rPr lang="en-GB" altLang="fa-IR" sz="1200">
                <a:solidFill>
                  <a:srgbClr val="000000"/>
                </a:solidFill>
              </a:rPr>
              <a:pPr>
                <a:lnSpc>
                  <a:spcPct val="100000"/>
                </a:lnSpc>
              </a:pPr>
              <a:t>10</a:t>
            </a:fld>
            <a:endParaRPr lang="en-GB" altLang="fa-IR" sz="1200">
              <a:solidFill>
                <a:srgbClr val="000000"/>
              </a:solidFill>
            </a:endParaRPr>
          </a:p>
        </p:txBody>
      </p:sp>
      <p:sp>
        <p:nvSpPr>
          <p:cNvPr id="11267" name="Text Box 1">
            <a:extLst>
              <a:ext uri="{FF2B5EF4-FFF2-40B4-BE49-F238E27FC236}">
                <a16:creationId xmlns:a16="http://schemas.microsoft.com/office/drawing/2014/main" id="{DE195BF4-ED91-4F61-A340-84B6499C9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1pPr>
            <a:lvl2pPr marL="37931725" indent="-37474525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2pPr>
            <a:lvl3pPr marL="11430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3pPr>
            <a:lvl4pPr marL="16002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4pPr>
            <a:lvl5pPr marL="20574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9pPr>
          </a:lstStyle>
          <a:p>
            <a:endParaRPr lang="en-US" altLang="fa-IR"/>
          </a:p>
        </p:txBody>
      </p:sp>
      <p:sp>
        <p:nvSpPr>
          <p:cNvPr id="11268" name="Text Box 2">
            <a:extLst>
              <a:ext uri="{FF2B5EF4-FFF2-40B4-BE49-F238E27FC236}">
                <a16:creationId xmlns:a16="http://schemas.microsoft.com/office/drawing/2014/main" id="{26FEB32C-0F22-402A-836A-84DBAA7F484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a-I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6077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>
            <a:extLst>
              <a:ext uri="{FF2B5EF4-FFF2-40B4-BE49-F238E27FC236}">
                <a16:creationId xmlns:a16="http://schemas.microsoft.com/office/drawing/2014/main" id="{FF490ACA-2309-436A-BDF7-407693BD109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1pPr>
            <a:lvl2pPr marL="37931725" indent="-37474525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2pPr>
            <a:lvl3pPr marL="11430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3pPr>
            <a:lvl4pPr marL="16002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4pPr>
            <a:lvl5pPr marL="20574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9pPr>
          </a:lstStyle>
          <a:p>
            <a:pPr>
              <a:lnSpc>
                <a:spcPct val="100000"/>
              </a:lnSpc>
            </a:pPr>
            <a:fld id="{B45FA001-2711-4E3D-9FD1-493066125C6E}" type="slidenum">
              <a:rPr lang="en-GB" altLang="fa-IR" sz="1200">
                <a:solidFill>
                  <a:srgbClr val="000000"/>
                </a:solidFill>
              </a:rPr>
              <a:pPr>
                <a:lnSpc>
                  <a:spcPct val="100000"/>
                </a:lnSpc>
              </a:pPr>
              <a:t>11</a:t>
            </a:fld>
            <a:endParaRPr lang="en-GB" altLang="fa-IR" sz="1200">
              <a:solidFill>
                <a:srgbClr val="000000"/>
              </a:solidFill>
            </a:endParaRPr>
          </a:p>
        </p:txBody>
      </p:sp>
      <p:sp>
        <p:nvSpPr>
          <p:cNvPr id="13315" name="Text Box 1">
            <a:extLst>
              <a:ext uri="{FF2B5EF4-FFF2-40B4-BE49-F238E27FC236}">
                <a16:creationId xmlns:a16="http://schemas.microsoft.com/office/drawing/2014/main" id="{540FB769-C66D-4DBC-BEEC-8FFBEF25F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1pPr>
            <a:lvl2pPr marL="37931725" indent="-37474525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2pPr>
            <a:lvl3pPr marL="11430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3pPr>
            <a:lvl4pPr marL="16002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4pPr>
            <a:lvl5pPr marL="20574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9pPr>
          </a:lstStyle>
          <a:p>
            <a:endParaRPr lang="en-US" altLang="fa-IR"/>
          </a:p>
        </p:txBody>
      </p:sp>
      <p:sp>
        <p:nvSpPr>
          <p:cNvPr id="13316" name="Text Box 2">
            <a:extLst>
              <a:ext uri="{FF2B5EF4-FFF2-40B4-BE49-F238E27FC236}">
                <a16:creationId xmlns:a16="http://schemas.microsoft.com/office/drawing/2014/main" id="{28AF2FEE-B5D9-42CB-AC7D-54AD46E803F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a-I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8146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>
            <a:extLst>
              <a:ext uri="{FF2B5EF4-FFF2-40B4-BE49-F238E27FC236}">
                <a16:creationId xmlns:a16="http://schemas.microsoft.com/office/drawing/2014/main" id="{50B78255-DAC0-4DF3-A923-114965589FC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1pPr>
            <a:lvl2pPr marL="37931725" indent="-37474525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2pPr>
            <a:lvl3pPr marL="11430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3pPr>
            <a:lvl4pPr marL="16002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4pPr>
            <a:lvl5pPr marL="20574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9pPr>
          </a:lstStyle>
          <a:p>
            <a:pPr>
              <a:lnSpc>
                <a:spcPct val="100000"/>
              </a:lnSpc>
            </a:pPr>
            <a:fld id="{20CA3E4B-8541-477B-8727-35D684AE1E1B}" type="slidenum">
              <a:rPr lang="en-GB" altLang="fa-IR" sz="1200">
                <a:solidFill>
                  <a:srgbClr val="000000"/>
                </a:solidFill>
              </a:rPr>
              <a:pPr>
                <a:lnSpc>
                  <a:spcPct val="100000"/>
                </a:lnSpc>
              </a:pPr>
              <a:t>12</a:t>
            </a:fld>
            <a:endParaRPr lang="en-GB" altLang="fa-IR" sz="1200">
              <a:solidFill>
                <a:srgbClr val="000000"/>
              </a:solidFill>
            </a:endParaRPr>
          </a:p>
        </p:txBody>
      </p:sp>
      <p:sp>
        <p:nvSpPr>
          <p:cNvPr id="15363" name="Text Box 1">
            <a:extLst>
              <a:ext uri="{FF2B5EF4-FFF2-40B4-BE49-F238E27FC236}">
                <a16:creationId xmlns:a16="http://schemas.microsoft.com/office/drawing/2014/main" id="{31ADBE95-5F70-4B5B-828D-3E7403162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1pPr>
            <a:lvl2pPr marL="37931725" indent="-37474525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2pPr>
            <a:lvl3pPr marL="11430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3pPr>
            <a:lvl4pPr marL="16002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4pPr>
            <a:lvl5pPr marL="20574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9pPr>
          </a:lstStyle>
          <a:p>
            <a:endParaRPr lang="en-US" altLang="fa-IR"/>
          </a:p>
        </p:txBody>
      </p:sp>
      <p:sp>
        <p:nvSpPr>
          <p:cNvPr id="15364" name="Text Box 2">
            <a:extLst>
              <a:ext uri="{FF2B5EF4-FFF2-40B4-BE49-F238E27FC236}">
                <a16:creationId xmlns:a16="http://schemas.microsoft.com/office/drawing/2014/main" id="{86AACA40-027C-45F9-A6BA-EAF65CD5C21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a-I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5474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>
            <a:extLst>
              <a:ext uri="{FF2B5EF4-FFF2-40B4-BE49-F238E27FC236}">
                <a16:creationId xmlns:a16="http://schemas.microsoft.com/office/drawing/2014/main" id="{F02FCE88-1D4C-42D6-84F6-37842BBA839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1pPr>
            <a:lvl2pPr marL="37931725" indent="-37474525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2pPr>
            <a:lvl3pPr marL="11430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3pPr>
            <a:lvl4pPr marL="16002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4pPr>
            <a:lvl5pPr marL="20574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9pPr>
          </a:lstStyle>
          <a:p>
            <a:pPr>
              <a:lnSpc>
                <a:spcPct val="100000"/>
              </a:lnSpc>
            </a:pPr>
            <a:fld id="{3CE292AA-9092-49CD-B31E-76450A275CEE}" type="slidenum">
              <a:rPr lang="en-GB" altLang="fa-IR" sz="1200">
                <a:solidFill>
                  <a:srgbClr val="000000"/>
                </a:solidFill>
              </a:rPr>
              <a:pPr>
                <a:lnSpc>
                  <a:spcPct val="100000"/>
                </a:lnSpc>
              </a:pPr>
              <a:t>18</a:t>
            </a:fld>
            <a:endParaRPr lang="en-GB" altLang="fa-IR" sz="1200">
              <a:solidFill>
                <a:srgbClr val="000000"/>
              </a:solidFill>
            </a:endParaRPr>
          </a:p>
        </p:txBody>
      </p:sp>
      <p:sp>
        <p:nvSpPr>
          <p:cNvPr id="22531" name="Text Box 1">
            <a:extLst>
              <a:ext uri="{FF2B5EF4-FFF2-40B4-BE49-F238E27FC236}">
                <a16:creationId xmlns:a16="http://schemas.microsoft.com/office/drawing/2014/main" id="{209D2BAA-E406-4658-994D-98EB950EA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1pPr>
            <a:lvl2pPr marL="37931725" indent="-37474525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2pPr>
            <a:lvl3pPr marL="11430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3pPr>
            <a:lvl4pPr marL="16002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4pPr>
            <a:lvl5pPr marL="20574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9pPr>
          </a:lstStyle>
          <a:p>
            <a:endParaRPr lang="en-US" altLang="fa-IR"/>
          </a:p>
        </p:txBody>
      </p:sp>
      <p:sp>
        <p:nvSpPr>
          <p:cNvPr id="22532" name="Text Box 2">
            <a:extLst>
              <a:ext uri="{FF2B5EF4-FFF2-40B4-BE49-F238E27FC236}">
                <a16:creationId xmlns:a16="http://schemas.microsoft.com/office/drawing/2014/main" id="{77570CC4-BE92-4F71-9BD7-083894A55A2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a-I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2962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>
            <a:extLst>
              <a:ext uri="{FF2B5EF4-FFF2-40B4-BE49-F238E27FC236}">
                <a16:creationId xmlns:a16="http://schemas.microsoft.com/office/drawing/2014/main" id="{5A033866-B477-48A2-9451-7D0E249E3B4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1pPr>
            <a:lvl2pPr marL="37931725" indent="-37474525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2pPr>
            <a:lvl3pPr marL="11430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3pPr>
            <a:lvl4pPr marL="16002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4pPr>
            <a:lvl5pPr marL="20574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9pPr>
          </a:lstStyle>
          <a:p>
            <a:pPr>
              <a:lnSpc>
                <a:spcPct val="100000"/>
              </a:lnSpc>
            </a:pPr>
            <a:fld id="{5A7E53D6-D608-43ED-80D9-0CDC858AC4BA}" type="slidenum">
              <a:rPr lang="en-GB" altLang="fa-IR" sz="1200">
                <a:solidFill>
                  <a:srgbClr val="000000"/>
                </a:solidFill>
              </a:rPr>
              <a:pPr>
                <a:lnSpc>
                  <a:spcPct val="100000"/>
                </a:lnSpc>
              </a:pPr>
              <a:t>19</a:t>
            </a:fld>
            <a:endParaRPr lang="en-GB" altLang="fa-IR" sz="1200">
              <a:solidFill>
                <a:srgbClr val="000000"/>
              </a:solidFill>
            </a:endParaRPr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16703146-75AC-4ACA-AD87-1CE60BC65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1pPr>
            <a:lvl2pPr marL="37931725" indent="-37474525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2pPr>
            <a:lvl3pPr marL="11430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3pPr>
            <a:lvl4pPr marL="16002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4pPr>
            <a:lvl5pPr marL="20574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9pPr>
          </a:lstStyle>
          <a:p>
            <a:endParaRPr lang="en-US" altLang="fa-IR"/>
          </a:p>
        </p:txBody>
      </p:sp>
      <p:sp>
        <p:nvSpPr>
          <p:cNvPr id="24580" name="Text Box 2">
            <a:extLst>
              <a:ext uri="{FF2B5EF4-FFF2-40B4-BE49-F238E27FC236}">
                <a16:creationId xmlns:a16="http://schemas.microsoft.com/office/drawing/2014/main" id="{A97F10C6-78E0-49C2-A4F3-2EE2489FC7B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a-I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5539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>
            <a:extLst>
              <a:ext uri="{FF2B5EF4-FFF2-40B4-BE49-F238E27FC236}">
                <a16:creationId xmlns:a16="http://schemas.microsoft.com/office/drawing/2014/main" id="{9E96FD2B-D6DB-4A7F-902A-F26EA3C123A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1pPr>
            <a:lvl2pPr marL="37931725" indent="-37474525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2pPr>
            <a:lvl3pPr marL="11430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3pPr>
            <a:lvl4pPr marL="16002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4pPr>
            <a:lvl5pPr marL="20574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9pPr>
          </a:lstStyle>
          <a:p>
            <a:pPr>
              <a:lnSpc>
                <a:spcPct val="100000"/>
              </a:lnSpc>
            </a:pPr>
            <a:fld id="{572A1883-A302-4DFD-B6C6-3CE254D43FDA}" type="slidenum">
              <a:rPr lang="en-GB" altLang="fa-IR" sz="1200">
                <a:solidFill>
                  <a:srgbClr val="000000"/>
                </a:solidFill>
              </a:rPr>
              <a:pPr>
                <a:lnSpc>
                  <a:spcPct val="100000"/>
                </a:lnSpc>
              </a:pPr>
              <a:t>22</a:t>
            </a:fld>
            <a:endParaRPr lang="en-GB" altLang="fa-IR" sz="1200">
              <a:solidFill>
                <a:srgbClr val="000000"/>
              </a:solidFill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638541A3-2D44-4C7C-B9C0-F8FDC7E29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1pPr>
            <a:lvl2pPr marL="37931725" indent="-37474525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2pPr>
            <a:lvl3pPr marL="11430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3pPr>
            <a:lvl4pPr marL="16002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4pPr>
            <a:lvl5pPr marL="20574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9pPr>
          </a:lstStyle>
          <a:p>
            <a:endParaRPr lang="en-US" altLang="fa-IR"/>
          </a:p>
        </p:txBody>
      </p:sp>
      <p:sp>
        <p:nvSpPr>
          <p:cNvPr id="28676" name="Text Box 2">
            <a:extLst>
              <a:ext uri="{FF2B5EF4-FFF2-40B4-BE49-F238E27FC236}">
                <a16:creationId xmlns:a16="http://schemas.microsoft.com/office/drawing/2014/main" id="{92F35931-2BD6-47EF-B9C0-74A2DC415CE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a-I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2172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>
            <a:extLst>
              <a:ext uri="{FF2B5EF4-FFF2-40B4-BE49-F238E27FC236}">
                <a16:creationId xmlns:a16="http://schemas.microsoft.com/office/drawing/2014/main" id="{43E1A898-361C-4F98-AE8A-57E07AB042A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1pPr>
            <a:lvl2pPr marL="37931725" indent="-37474525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2pPr>
            <a:lvl3pPr marL="11430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3pPr>
            <a:lvl4pPr marL="16002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4pPr>
            <a:lvl5pPr marL="20574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9pPr>
          </a:lstStyle>
          <a:p>
            <a:pPr>
              <a:lnSpc>
                <a:spcPct val="100000"/>
              </a:lnSpc>
            </a:pPr>
            <a:fld id="{F617109B-A4B1-4337-BB20-B791D7051393}" type="slidenum">
              <a:rPr lang="en-GB" altLang="fa-IR" sz="1200">
                <a:solidFill>
                  <a:srgbClr val="000000"/>
                </a:solidFill>
              </a:rPr>
              <a:pPr>
                <a:lnSpc>
                  <a:spcPct val="100000"/>
                </a:lnSpc>
              </a:pPr>
              <a:t>23</a:t>
            </a:fld>
            <a:endParaRPr lang="en-GB" altLang="fa-IR" sz="1200">
              <a:solidFill>
                <a:srgbClr val="000000"/>
              </a:solidFill>
            </a:endParaRPr>
          </a:p>
        </p:txBody>
      </p:sp>
      <p:sp>
        <p:nvSpPr>
          <p:cNvPr id="30723" name="Text Box 1">
            <a:extLst>
              <a:ext uri="{FF2B5EF4-FFF2-40B4-BE49-F238E27FC236}">
                <a16:creationId xmlns:a16="http://schemas.microsoft.com/office/drawing/2014/main" id="{3DC36E48-653F-4153-BAFC-90692AF60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1pPr>
            <a:lvl2pPr marL="37931725" indent="-37474525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2pPr>
            <a:lvl3pPr marL="11430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3pPr>
            <a:lvl4pPr marL="16002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4pPr>
            <a:lvl5pPr marL="20574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9pPr>
          </a:lstStyle>
          <a:p>
            <a:endParaRPr lang="en-US" altLang="fa-IR"/>
          </a:p>
        </p:txBody>
      </p:sp>
      <p:sp>
        <p:nvSpPr>
          <p:cNvPr id="30724" name="Text Box 2">
            <a:extLst>
              <a:ext uri="{FF2B5EF4-FFF2-40B4-BE49-F238E27FC236}">
                <a16:creationId xmlns:a16="http://schemas.microsoft.com/office/drawing/2014/main" id="{E8675BE8-F9A1-427F-B41E-911B2BA4A28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a-I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5390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>
            <a:extLst>
              <a:ext uri="{FF2B5EF4-FFF2-40B4-BE49-F238E27FC236}">
                <a16:creationId xmlns:a16="http://schemas.microsoft.com/office/drawing/2014/main" id="{5A5F0C4A-D036-43B1-B24C-0A891511B7A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1pPr>
            <a:lvl2pPr marL="37931725" indent="-37474525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2pPr>
            <a:lvl3pPr marL="11430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3pPr>
            <a:lvl4pPr marL="16002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4pPr>
            <a:lvl5pPr marL="20574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9pPr>
          </a:lstStyle>
          <a:p>
            <a:pPr>
              <a:lnSpc>
                <a:spcPct val="100000"/>
              </a:lnSpc>
            </a:pPr>
            <a:fld id="{276BBB1E-5248-4172-9821-88AE09241174}" type="slidenum">
              <a:rPr lang="en-GB" altLang="fa-IR" sz="1200">
                <a:solidFill>
                  <a:srgbClr val="000000"/>
                </a:solidFill>
              </a:rPr>
              <a:pPr>
                <a:lnSpc>
                  <a:spcPct val="100000"/>
                </a:lnSpc>
              </a:pPr>
              <a:t>24</a:t>
            </a:fld>
            <a:endParaRPr lang="en-GB" altLang="fa-IR" sz="1200">
              <a:solidFill>
                <a:srgbClr val="000000"/>
              </a:solidFill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BA738F5D-8960-49E8-98FC-64C95E1CB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1pPr>
            <a:lvl2pPr marL="37931725" indent="-37474525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2pPr>
            <a:lvl3pPr marL="11430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3pPr>
            <a:lvl4pPr marL="16002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4pPr>
            <a:lvl5pPr marL="20574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9pPr>
          </a:lstStyle>
          <a:p>
            <a:endParaRPr lang="en-US" altLang="fa-IR"/>
          </a:p>
        </p:txBody>
      </p:sp>
      <p:sp>
        <p:nvSpPr>
          <p:cNvPr id="32772" name="Text Box 2">
            <a:extLst>
              <a:ext uri="{FF2B5EF4-FFF2-40B4-BE49-F238E27FC236}">
                <a16:creationId xmlns:a16="http://schemas.microsoft.com/office/drawing/2014/main" id="{39275A97-8804-4E34-B5B2-EA5842950EF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a-I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0952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AD7D41-74D1-46DC-89DC-C3176D16A35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2B3B08-7FC2-4E7D-918E-457D3C50178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7F6D65-2975-4C22-94FC-3351E922CFA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DADF4-E41C-410D-B952-8FC92AD22108}" type="slidenum">
              <a:rPr lang="en-GB" altLang="fa-IR"/>
              <a:pPr>
                <a:defRPr/>
              </a:pPr>
              <a:t>‹#›</a:t>
            </a:fld>
            <a:endParaRPr lang="en-GB" altLang="fa-IR"/>
          </a:p>
        </p:txBody>
      </p:sp>
    </p:spTree>
    <p:extLst>
      <p:ext uri="{BB962C8B-B14F-4D97-AF65-F5344CB8AC3E}">
        <p14:creationId xmlns:p14="http://schemas.microsoft.com/office/powerpoint/2010/main" val="231631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CA0FA6-1BBA-4A46-88D5-4B68FE1ADF1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D02A59-4590-49CA-BE05-A2689F0D636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D2455E-B332-41C1-87A8-2C26F9E6022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F802C-A90A-43CB-AC01-0CD35279130C}" type="slidenum">
              <a:rPr lang="en-GB" altLang="fa-IR"/>
              <a:pPr>
                <a:defRPr/>
              </a:pPr>
              <a:t>‹#›</a:t>
            </a:fld>
            <a:endParaRPr lang="en-GB" altLang="fa-IR"/>
          </a:p>
        </p:txBody>
      </p:sp>
    </p:spTree>
    <p:extLst>
      <p:ext uri="{BB962C8B-B14F-4D97-AF65-F5344CB8AC3E}">
        <p14:creationId xmlns:p14="http://schemas.microsoft.com/office/powerpoint/2010/main" val="54801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513" y="609600"/>
            <a:ext cx="1941512" cy="5483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5313" cy="5483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F66B70-5E69-4BFF-A70D-54B3D770B3F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A932E1-3EAE-4788-8097-558CE79BE0E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03446F-66F8-4490-81DB-4442A5B5843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7A401-D448-4761-988B-1AD6674751F9}" type="slidenum">
              <a:rPr lang="en-GB" altLang="fa-IR"/>
              <a:pPr>
                <a:defRPr/>
              </a:pPr>
              <a:t>‹#›</a:t>
            </a:fld>
            <a:endParaRPr lang="en-GB" altLang="fa-IR"/>
          </a:p>
        </p:txBody>
      </p:sp>
    </p:spTree>
    <p:extLst>
      <p:ext uri="{BB962C8B-B14F-4D97-AF65-F5344CB8AC3E}">
        <p14:creationId xmlns:p14="http://schemas.microsoft.com/office/powerpoint/2010/main" val="83078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69225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A5B6EE6-45B7-406A-BD2F-C8ADAB90C9C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A73B8B-7C1F-4D6F-BE97-FF74840E803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BE0BD0-32B7-4ADE-BE71-A13F731C174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68972-2E45-4631-8838-90B2ADD16F2F}" type="slidenum">
              <a:rPr lang="en-GB" altLang="fa-IR"/>
              <a:pPr>
                <a:defRPr/>
              </a:pPr>
              <a:t>‹#›</a:t>
            </a:fld>
            <a:endParaRPr lang="en-GB" altLang="fa-IR"/>
          </a:p>
        </p:txBody>
      </p:sp>
    </p:spTree>
    <p:extLst>
      <p:ext uri="{BB962C8B-B14F-4D97-AF65-F5344CB8AC3E}">
        <p14:creationId xmlns:p14="http://schemas.microsoft.com/office/powerpoint/2010/main" val="1824988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69225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1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981200"/>
            <a:ext cx="3808412" cy="4111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D7047A6-28E8-4DC5-BA4B-58AE50092F3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E94D387-DCAA-49BC-AC22-3E8D6B5DA58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B4B0718-A29C-4E73-AF56-48E8092579D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249C1-B21E-4641-9D5E-337CD96205B3}" type="slidenum">
              <a:rPr lang="en-GB" altLang="fa-IR"/>
              <a:pPr>
                <a:defRPr/>
              </a:pPr>
              <a:t>‹#›</a:t>
            </a:fld>
            <a:endParaRPr lang="en-GB" altLang="fa-IR"/>
          </a:p>
        </p:txBody>
      </p:sp>
    </p:spTree>
    <p:extLst>
      <p:ext uri="{BB962C8B-B14F-4D97-AF65-F5344CB8AC3E}">
        <p14:creationId xmlns:p14="http://schemas.microsoft.com/office/powerpoint/2010/main" val="175056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69E69B-75DF-4F57-BF3E-A62CC9BB849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B14DF3-081F-49CE-9B4E-9B4D5F7D818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C7580D-5F60-4905-A2DD-66E4DD321DD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99D19-3135-4DFC-89CD-7D6D5B286786}" type="slidenum">
              <a:rPr lang="en-GB" altLang="fa-IR"/>
              <a:pPr>
                <a:defRPr/>
              </a:pPr>
              <a:t>‹#›</a:t>
            </a:fld>
            <a:endParaRPr lang="en-GB" altLang="fa-IR"/>
          </a:p>
        </p:txBody>
      </p:sp>
    </p:spTree>
    <p:extLst>
      <p:ext uri="{BB962C8B-B14F-4D97-AF65-F5344CB8AC3E}">
        <p14:creationId xmlns:p14="http://schemas.microsoft.com/office/powerpoint/2010/main" val="47027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6968DF-F235-435A-9F11-C31ADCA3AA3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8A3DE3-E02E-4B10-9A2A-C5AF85D6187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C681FA-026E-4828-92E3-FABBF3A1594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37019-BEA3-4D2E-9FDC-0A0053D0EAB0}" type="slidenum">
              <a:rPr lang="en-GB" altLang="fa-IR"/>
              <a:pPr>
                <a:defRPr/>
              </a:pPr>
              <a:t>‹#›</a:t>
            </a:fld>
            <a:endParaRPr lang="en-GB" altLang="fa-IR"/>
          </a:p>
        </p:txBody>
      </p:sp>
    </p:spTree>
    <p:extLst>
      <p:ext uri="{BB962C8B-B14F-4D97-AF65-F5344CB8AC3E}">
        <p14:creationId xmlns:p14="http://schemas.microsoft.com/office/powerpoint/2010/main" val="88293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084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05A66A0-86F8-41E0-9771-9661A7F2E0E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65EC0C1-6DAD-4B5D-8892-0394C55A0C0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51F07AF-D8DD-4208-A019-00915C555CA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8140B-55C6-4E9D-9D49-21D07817DC51}" type="slidenum">
              <a:rPr lang="en-GB" altLang="fa-IR"/>
              <a:pPr>
                <a:defRPr/>
              </a:pPr>
              <a:t>‹#›</a:t>
            </a:fld>
            <a:endParaRPr lang="en-GB" altLang="fa-IR"/>
          </a:p>
        </p:txBody>
      </p:sp>
    </p:spTree>
    <p:extLst>
      <p:ext uri="{BB962C8B-B14F-4D97-AF65-F5344CB8AC3E}">
        <p14:creationId xmlns:p14="http://schemas.microsoft.com/office/powerpoint/2010/main" val="87494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71C1FA8-5CA7-486F-A8CA-BCE0B021C52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3B04601-4EF6-49C9-BCBA-2943C7C5DEE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E14188BE-064B-426B-B28B-701A3D76212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FCFCD-747A-4D99-90BE-3BA3FCF4F790}" type="slidenum">
              <a:rPr lang="en-GB" altLang="fa-IR"/>
              <a:pPr>
                <a:defRPr/>
              </a:pPr>
              <a:t>‹#›</a:t>
            </a:fld>
            <a:endParaRPr lang="en-GB" altLang="fa-IR"/>
          </a:p>
        </p:txBody>
      </p:sp>
    </p:spTree>
    <p:extLst>
      <p:ext uri="{BB962C8B-B14F-4D97-AF65-F5344CB8AC3E}">
        <p14:creationId xmlns:p14="http://schemas.microsoft.com/office/powerpoint/2010/main" val="56563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5BB5698-2031-4527-950A-5C4F4020658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58D1B2-D1C8-4F5F-8B64-45AF970BC77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B9A4E8-C692-4B4F-A613-31F48BD80CD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A3D3A-C219-4C4F-AA2A-41C2F741CEB3}" type="slidenum">
              <a:rPr lang="en-GB" altLang="fa-IR"/>
              <a:pPr>
                <a:defRPr/>
              </a:pPr>
              <a:t>‹#›</a:t>
            </a:fld>
            <a:endParaRPr lang="en-GB" altLang="fa-IR"/>
          </a:p>
        </p:txBody>
      </p:sp>
    </p:spTree>
    <p:extLst>
      <p:ext uri="{BB962C8B-B14F-4D97-AF65-F5344CB8AC3E}">
        <p14:creationId xmlns:p14="http://schemas.microsoft.com/office/powerpoint/2010/main" val="315879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D79C29E-8C62-4335-B40F-72D29047C79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8B91BC3-2BEB-4A04-A9C5-62C5EC47CCA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A36D8D-543C-40D2-BDEB-B4C5B0989B1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32745-C547-4EDF-9995-B92E4C26EBBC}" type="slidenum">
              <a:rPr lang="en-GB" altLang="fa-IR"/>
              <a:pPr>
                <a:defRPr/>
              </a:pPr>
              <a:t>‹#›</a:t>
            </a:fld>
            <a:endParaRPr lang="en-GB" altLang="fa-IR"/>
          </a:p>
        </p:txBody>
      </p:sp>
    </p:spTree>
    <p:extLst>
      <p:ext uri="{BB962C8B-B14F-4D97-AF65-F5344CB8AC3E}">
        <p14:creationId xmlns:p14="http://schemas.microsoft.com/office/powerpoint/2010/main" val="272973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A1A6B24-35E7-4BAF-90C1-8854AA8D5AE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92D6E99-7420-47AB-A370-067A302AB18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09B089-9BC3-4072-A52D-6653FE1DC67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E4343-E8E4-4F2A-89CE-2CE3904D6E0A}" type="slidenum">
              <a:rPr lang="en-GB" altLang="fa-IR"/>
              <a:pPr>
                <a:defRPr/>
              </a:pPr>
              <a:t>‹#›</a:t>
            </a:fld>
            <a:endParaRPr lang="en-GB" altLang="fa-IR"/>
          </a:p>
        </p:txBody>
      </p:sp>
    </p:spTree>
    <p:extLst>
      <p:ext uri="{BB962C8B-B14F-4D97-AF65-F5344CB8AC3E}">
        <p14:creationId xmlns:p14="http://schemas.microsoft.com/office/powerpoint/2010/main" val="428743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E8126A7-2837-4624-8D1E-F4A6F3F00A1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C9BBB1A-4FC1-4706-BF8B-E90BF19223F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DD7B47A-5C64-49FA-9C54-71C37D6C43F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F81C7-E586-4300-BD8E-52FE0826791E}" type="slidenum">
              <a:rPr lang="en-GB" altLang="fa-IR"/>
              <a:pPr>
                <a:defRPr/>
              </a:pPr>
              <a:t>‹#›</a:t>
            </a:fld>
            <a:endParaRPr lang="en-GB" altLang="fa-IR"/>
          </a:p>
        </p:txBody>
      </p:sp>
    </p:spTree>
    <p:extLst>
      <p:ext uri="{BB962C8B-B14F-4D97-AF65-F5344CB8AC3E}">
        <p14:creationId xmlns:p14="http://schemas.microsoft.com/office/powerpoint/2010/main" val="413289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DEE3EFB1-72B0-4F12-8542-1EBF57F230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92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a-IR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8F24A67D-673E-4DAC-B484-E84A04C88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92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a-IR"/>
              <a:t>Click to edit the outline text format</a:t>
            </a:r>
          </a:p>
          <a:p>
            <a:pPr lvl="1"/>
            <a:r>
              <a:rPr lang="en-GB" altLang="fa-IR"/>
              <a:t>Second Outline Level</a:t>
            </a:r>
          </a:p>
          <a:p>
            <a:pPr lvl="2"/>
            <a:r>
              <a:rPr lang="en-GB" altLang="fa-IR"/>
              <a:t>Third Outline Level</a:t>
            </a:r>
          </a:p>
          <a:p>
            <a:pPr lvl="3"/>
            <a:r>
              <a:rPr lang="en-GB" altLang="fa-IR"/>
              <a:t>Fourth Outline Level</a:t>
            </a:r>
          </a:p>
          <a:p>
            <a:pPr lvl="4"/>
            <a:r>
              <a:rPr lang="en-GB" altLang="fa-IR"/>
              <a:t>Fifth Outline Level</a:t>
            </a:r>
          </a:p>
          <a:p>
            <a:pPr lvl="4"/>
            <a:r>
              <a:rPr lang="en-GB" altLang="fa-IR"/>
              <a:t>Sixth Outline Level</a:t>
            </a:r>
          </a:p>
          <a:p>
            <a:pPr lvl="4"/>
            <a:r>
              <a:rPr lang="en-GB" altLang="fa-IR"/>
              <a:t>Seventh Outline Level</a:t>
            </a:r>
          </a:p>
          <a:p>
            <a:pPr lvl="4"/>
            <a:r>
              <a:rPr lang="en-GB" altLang="fa-IR"/>
              <a:t>Eighth Outline Level</a:t>
            </a:r>
          </a:p>
          <a:p>
            <a:pPr lvl="4"/>
            <a:r>
              <a:rPr lang="en-GB" altLang="fa-IR"/>
              <a:t>Ninth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F78BC34-4260-4F51-ACEF-69DAC2B11F2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-105" charset="0"/>
              <a:buNone/>
              <a:defRPr sz="1400">
                <a:solidFill>
                  <a:srgbClr val="000000"/>
                </a:solidFill>
                <a:latin typeface="Times New Roman" pitchFamily="-105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934E194-1B45-4DDD-8CE5-D08DEF69FC8A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-105" charset="0"/>
              <a:buNone/>
              <a:defRPr sz="1400">
                <a:solidFill>
                  <a:srgbClr val="000000"/>
                </a:solidFill>
                <a:latin typeface="Times New Roman" pitchFamily="-105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6782A0B-B900-4CBC-B0A6-52C320BF919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96C92C5-7D2D-4379-B4FC-11CDDCE578CC}" type="slidenum">
              <a:rPr lang="en-GB" altLang="fa-IR"/>
              <a:pPr>
                <a:defRPr/>
              </a:pPr>
              <a:t>‹#›</a:t>
            </a:fld>
            <a:endParaRPr lang="en-GB" alt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itchFamily="80" charset="0"/>
          <a:ea typeface="DejaVu LGC Sans" charset="0"/>
          <a:cs typeface="DejaVu LGC Sans" charset="0"/>
        </a:defRPr>
      </a:lvl2pPr>
      <a:lvl3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itchFamily="80" charset="0"/>
          <a:ea typeface="DejaVu LGC Sans" charset="0"/>
          <a:cs typeface="DejaVu LGC Sans" charset="0"/>
        </a:defRPr>
      </a:lvl3pPr>
      <a:lvl4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itchFamily="80" charset="0"/>
          <a:ea typeface="DejaVu LGC Sans" charset="0"/>
          <a:cs typeface="DejaVu LGC Sans" charset="0"/>
        </a:defRPr>
      </a:lvl4pPr>
      <a:lvl5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itchFamily="80" charset="0"/>
          <a:ea typeface="DejaVu LGC Sans" charset="0"/>
          <a:cs typeface="DejaVu LGC Sans" charset="0"/>
        </a:defRPr>
      </a:lvl5pPr>
      <a:lvl6pPr marL="457200" algn="ctr" defTabSz="457200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80" charset="0"/>
        <a:defRPr sz="4400">
          <a:solidFill>
            <a:srgbClr val="000000"/>
          </a:solidFill>
          <a:latin typeface="Arial" pitchFamily="80" charset="0"/>
          <a:ea typeface="DejaVu LGC Sans" charset="0"/>
          <a:cs typeface="DejaVu LGC Sans" charset="0"/>
        </a:defRPr>
      </a:lvl6pPr>
      <a:lvl7pPr marL="914400" algn="ctr" defTabSz="457200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80" charset="0"/>
        <a:defRPr sz="4400">
          <a:solidFill>
            <a:srgbClr val="000000"/>
          </a:solidFill>
          <a:latin typeface="Arial" pitchFamily="80" charset="0"/>
          <a:ea typeface="DejaVu LGC Sans" charset="0"/>
          <a:cs typeface="DejaVu LGC Sans" charset="0"/>
        </a:defRPr>
      </a:lvl7pPr>
      <a:lvl8pPr marL="1371600" algn="ctr" defTabSz="457200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80" charset="0"/>
        <a:defRPr sz="4400">
          <a:solidFill>
            <a:srgbClr val="000000"/>
          </a:solidFill>
          <a:latin typeface="Arial" pitchFamily="80" charset="0"/>
          <a:ea typeface="DejaVu LGC Sans" charset="0"/>
          <a:cs typeface="DejaVu LGC Sans" charset="0"/>
        </a:defRPr>
      </a:lvl8pPr>
      <a:lvl9pPr marL="1828800" algn="ctr" defTabSz="457200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80" charset="0"/>
        <a:defRPr sz="4400">
          <a:solidFill>
            <a:srgbClr val="000000"/>
          </a:solidFill>
          <a:latin typeface="Arial" pitchFamily="80" charset="0"/>
          <a:ea typeface="DejaVu LGC Sans" charset="0"/>
          <a:cs typeface="DejaVu LGC Sans" charset="0"/>
        </a:defRPr>
      </a:lvl9pPr>
    </p:titleStyle>
    <p:bodyStyle>
      <a:lvl1pPr marL="339725" indent="-339725" algn="l" defTabSz="457200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80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80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80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80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6.xml"/><Relationship Id="rId18" Type="http://schemas.openxmlformats.org/officeDocument/2006/relationships/image" Target="../media/image153.png"/><Relationship Id="rId3" Type="http://schemas.openxmlformats.org/officeDocument/2006/relationships/image" Target="../media/image145.png"/><Relationship Id="rId7" Type="http://schemas.openxmlformats.org/officeDocument/2006/relationships/image" Target="../media/image148.png"/><Relationship Id="rId12" Type="http://schemas.openxmlformats.org/officeDocument/2006/relationships/image" Target="../media/image150.png"/><Relationship Id="rId17" Type="http://schemas.openxmlformats.org/officeDocument/2006/relationships/customXml" Target="../ink/ink8.xml"/><Relationship Id="rId2" Type="http://schemas.openxmlformats.org/officeDocument/2006/relationships/customXml" Target="../ink/ink1.xml"/><Relationship Id="rId16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customXml" Target="../ink/ink5.xml"/><Relationship Id="rId5" Type="http://schemas.openxmlformats.org/officeDocument/2006/relationships/image" Target="../media/image2.jpeg"/><Relationship Id="rId15" Type="http://schemas.openxmlformats.org/officeDocument/2006/relationships/customXml" Target="../ink/ink7.xml"/><Relationship Id="rId10" Type="http://schemas.openxmlformats.org/officeDocument/2006/relationships/image" Target="../media/image149.png"/><Relationship Id="rId4" Type="http://schemas.openxmlformats.org/officeDocument/2006/relationships/image" Target="../media/image1.jpeg"/><Relationship Id="rId9" Type="http://schemas.openxmlformats.org/officeDocument/2006/relationships/customXml" Target="../ink/ink4.xml"/><Relationship Id="rId14" Type="http://schemas.openxmlformats.org/officeDocument/2006/relationships/image" Target="../media/image15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151.png"/><Relationship Id="rId18" Type="http://schemas.openxmlformats.org/officeDocument/2006/relationships/image" Target="../media/image158.png"/><Relationship Id="rId3" Type="http://schemas.openxmlformats.org/officeDocument/2006/relationships/image" Target="../media/image145.png"/><Relationship Id="rId7" Type="http://schemas.openxmlformats.org/officeDocument/2006/relationships/customXml" Target="../ink/ink11.xml"/><Relationship Id="rId12" Type="http://schemas.openxmlformats.org/officeDocument/2006/relationships/customXml" Target="../ink/ink14.xml"/><Relationship Id="rId17" Type="http://schemas.openxmlformats.org/officeDocument/2006/relationships/customXml" Target="../ink/ink16.xml"/><Relationship Id="rId2" Type="http://schemas.openxmlformats.org/officeDocument/2006/relationships/customXml" Target="../ink/ink9.xml"/><Relationship Id="rId16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png"/><Relationship Id="rId11" Type="http://schemas.openxmlformats.org/officeDocument/2006/relationships/image" Target="../media/image155.png"/><Relationship Id="rId5" Type="http://schemas.openxmlformats.org/officeDocument/2006/relationships/customXml" Target="../ink/ink10.xml"/><Relationship Id="rId15" Type="http://schemas.openxmlformats.org/officeDocument/2006/relationships/customXml" Target="../ink/ink15.xml"/><Relationship Id="rId10" Type="http://schemas.openxmlformats.org/officeDocument/2006/relationships/customXml" Target="../ink/ink13.xml"/><Relationship Id="rId4" Type="http://schemas.openxmlformats.org/officeDocument/2006/relationships/image" Target="../media/image2.jpeg"/><Relationship Id="rId9" Type="http://schemas.openxmlformats.org/officeDocument/2006/relationships/image" Target="../media/image154.png"/><Relationship Id="rId1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2.png"/><Relationship Id="rId5" Type="http://schemas.openxmlformats.org/officeDocument/2006/relationships/customXml" Target="../ink/ink30.xml"/><Relationship Id="rId4" Type="http://schemas.openxmlformats.org/officeDocument/2006/relationships/image" Target="../media/image20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customXml" Target="../ink/ink17.xml"/><Relationship Id="rId7" Type="http://schemas.openxmlformats.org/officeDocument/2006/relationships/customXml" Target="../ink/ink1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.png"/><Relationship Id="rId5" Type="http://schemas.openxmlformats.org/officeDocument/2006/relationships/customXml" Target="../ink/ink18.xml"/><Relationship Id="rId10" Type="http://schemas.openxmlformats.org/officeDocument/2006/relationships/image" Target="../media/image163.png"/><Relationship Id="rId4" Type="http://schemas.openxmlformats.org/officeDocument/2006/relationships/image" Target="../media/image160.png"/><Relationship Id="rId9" Type="http://schemas.openxmlformats.org/officeDocument/2006/relationships/customXml" Target="../ink/ink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13" Type="http://schemas.openxmlformats.org/officeDocument/2006/relationships/image" Target="../media/image209.png"/><Relationship Id="rId18" Type="http://schemas.openxmlformats.org/officeDocument/2006/relationships/customXml" Target="../ink/ink39.xml"/><Relationship Id="rId3" Type="http://schemas.openxmlformats.org/officeDocument/2006/relationships/image" Target="../media/image204.png"/><Relationship Id="rId7" Type="http://schemas.openxmlformats.org/officeDocument/2006/relationships/image" Target="../media/image206.png"/><Relationship Id="rId12" Type="http://schemas.openxmlformats.org/officeDocument/2006/relationships/customXml" Target="../ink/ink36.xml"/><Relationship Id="rId17" Type="http://schemas.openxmlformats.org/officeDocument/2006/relationships/image" Target="../media/image211.png"/><Relationship Id="rId2" Type="http://schemas.openxmlformats.org/officeDocument/2006/relationships/customXml" Target="../ink/ink31.xml"/><Relationship Id="rId16" Type="http://schemas.openxmlformats.org/officeDocument/2006/relationships/customXml" Target="../ink/ink3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3.xml"/><Relationship Id="rId11" Type="http://schemas.openxmlformats.org/officeDocument/2006/relationships/image" Target="../media/image208.png"/><Relationship Id="rId5" Type="http://schemas.openxmlformats.org/officeDocument/2006/relationships/image" Target="../media/image205.png"/><Relationship Id="rId15" Type="http://schemas.openxmlformats.org/officeDocument/2006/relationships/image" Target="../media/image210.png"/><Relationship Id="rId10" Type="http://schemas.openxmlformats.org/officeDocument/2006/relationships/customXml" Target="../ink/ink35.xml"/><Relationship Id="rId19" Type="http://schemas.openxmlformats.org/officeDocument/2006/relationships/image" Target="../media/image212.png"/><Relationship Id="rId4" Type="http://schemas.openxmlformats.org/officeDocument/2006/relationships/customXml" Target="../ink/ink32.xml"/><Relationship Id="rId9" Type="http://schemas.openxmlformats.org/officeDocument/2006/relationships/image" Target="../media/image207.png"/><Relationship Id="rId14" Type="http://schemas.openxmlformats.org/officeDocument/2006/relationships/customXml" Target="../ink/ink37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5.xml"/><Relationship Id="rId18" Type="http://schemas.openxmlformats.org/officeDocument/2006/relationships/image" Target="../media/image221.png"/><Relationship Id="rId26" Type="http://schemas.openxmlformats.org/officeDocument/2006/relationships/image" Target="../media/image225.png"/><Relationship Id="rId39" Type="http://schemas.openxmlformats.org/officeDocument/2006/relationships/customXml" Target="../ink/ink58.xml"/><Relationship Id="rId21" Type="http://schemas.openxmlformats.org/officeDocument/2006/relationships/customXml" Target="../ink/ink49.xml"/><Relationship Id="rId34" Type="http://schemas.openxmlformats.org/officeDocument/2006/relationships/image" Target="../media/image229.png"/><Relationship Id="rId42" Type="http://schemas.openxmlformats.org/officeDocument/2006/relationships/image" Target="../media/image233.png"/><Relationship Id="rId47" Type="http://schemas.openxmlformats.org/officeDocument/2006/relationships/customXml" Target="../ink/ink62.xml"/><Relationship Id="rId7" Type="http://schemas.openxmlformats.org/officeDocument/2006/relationships/customXml" Target="../ink/ink42.xml"/><Relationship Id="rId2" Type="http://schemas.openxmlformats.org/officeDocument/2006/relationships/image" Target="../media/image35.png"/><Relationship Id="rId16" Type="http://schemas.openxmlformats.org/officeDocument/2006/relationships/image" Target="../media/image220.png"/><Relationship Id="rId29" Type="http://schemas.openxmlformats.org/officeDocument/2006/relationships/customXml" Target="../ink/ink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5.png"/><Relationship Id="rId11" Type="http://schemas.openxmlformats.org/officeDocument/2006/relationships/customXml" Target="../ink/ink44.xml"/><Relationship Id="rId24" Type="http://schemas.openxmlformats.org/officeDocument/2006/relationships/image" Target="../media/image224.png"/><Relationship Id="rId32" Type="http://schemas.openxmlformats.org/officeDocument/2006/relationships/image" Target="../media/image228.png"/><Relationship Id="rId37" Type="http://schemas.openxmlformats.org/officeDocument/2006/relationships/customXml" Target="../ink/ink57.xml"/><Relationship Id="rId40" Type="http://schemas.openxmlformats.org/officeDocument/2006/relationships/image" Target="../media/image232.png"/><Relationship Id="rId45" Type="http://schemas.openxmlformats.org/officeDocument/2006/relationships/customXml" Target="../ink/ink61.xml"/><Relationship Id="rId5" Type="http://schemas.openxmlformats.org/officeDocument/2006/relationships/customXml" Target="../ink/ink41.xml"/><Relationship Id="rId15" Type="http://schemas.openxmlformats.org/officeDocument/2006/relationships/customXml" Target="../ink/ink46.xml"/><Relationship Id="rId23" Type="http://schemas.openxmlformats.org/officeDocument/2006/relationships/customXml" Target="../ink/ink50.xml"/><Relationship Id="rId28" Type="http://schemas.openxmlformats.org/officeDocument/2006/relationships/image" Target="../media/image226.png"/><Relationship Id="rId36" Type="http://schemas.openxmlformats.org/officeDocument/2006/relationships/image" Target="../media/image230.png"/><Relationship Id="rId10" Type="http://schemas.openxmlformats.org/officeDocument/2006/relationships/image" Target="../media/image217.png"/><Relationship Id="rId19" Type="http://schemas.openxmlformats.org/officeDocument/2006/relationships/customXml" Target="../ink/ink48.xml"/><Relationship Id="rId31" Type="http://schemas.openxmlformats.org/officeDocument/2006/relationships/customXml" Target="../ink/ink54.xml"/><Relationship Id="rId44" Type="http://schemas.openxmlformats.org/officeDocument/2006/relationships/image" Target="../media/image234.png"/><Relationship Id="rId4" Type="http://schemas.openxmlformats.org/officeDocument/2006/relationships/image" Target="../media/image214.png"/><Relationship Id="rId9" Type="http://schemas.openxmlformats.org/officeDocument/2006/relationships/customXml" Target="../ink/ink43.xml"/><Relationship Id="rId14" Type="http://schemas.openxmlformats.org/officeDocument/2006/relationships/image" Target="../media/image219.png"/><Relationship Id="rId22" Type="http://schemas.openxmlformats.org/officeDocument/2006/relationships/image" Target="../media/image223.png"/><Relationship Id="rId27" Type="http://schemas.openxmlformats.org/officeDocument/2006/relationships/customXml" Target="../ink/ink52.xml"/><Relationship Id="rId30" Type="http://schemas.openxmlformats.org/officeDocument/2006/relationships/image" Target="../media/image227.png"/><Relationship Id="rId35" Type="http://schemas.openxmlformats.org/officeDocument/2006/relationships/customXml" Target="../ink/ink56.xml"/><Relationship Id="rId43" Type="http://schemas.openxmlformats.org/officeDocument/2006/relationships/customXml" Target="../ink/ink60.xml"/><Relationship Id="rId48" Type="http://schemas.openxmlformats.org/officeDocument/2006/relationships/image" Target="../media/image236.png"/><Relationship Id="rId8" Type="http://schemas.openxmlformats.org/officeDocument/2006/relationships/image" Target="../media/image216.png"/><Relationship Id="rId3" Type="http://schemas.openxmlformats.org/officeDocument/2006/relationships/customXml" Target="../ink/ink40.xml"/><Relationship Id="rId12" Type="http://schemas.openxmlformats.org/officeDocument/2006/relationships/image" Target="../media/image218.png"/><Relationship Id="rId17" Type="http://schemas.openxmlformats.org/officeDocument/2006/relationships/customXml" Target="../ink/ink47.xml"/><Relationship Id="rId25" Type="http://schemas.openxmlformats.org/officeDocument/2006/relationships/customXml" Target="../ink/ink51.xml"/><Relationship Id="rId33" Type="http://schemas.openxmlformats.org/officeDocument/2006/relationships/customXml" Target="../ink/ink55.xml"/><Relationship Id="rId38" Type="http://schemas.openxmlformats.org/officeDocument/2006/relationships/image" Target="../media/image231.png"/><Relationship Id="rId46" Type="http://schemas.openxmlformats.org/officeDocument/2006/relationships/image" Target="../media/image235.png"/><Relationship Id="rId20" Type="http://schemas.openxmlformats.org/officeDocument/2006/relationships/image" Target="../media/image222.png"/><Relationship Id="rId41" Type="http://schemas.openxmlformats.org/officeDocument/2006/relationships/customXml" Target="../ink/ink5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9.png"/><Relationship Id="rId5" Type="http://schemas.openxmlformats.org/officeDocument/2006/relationships/customXml" Target="../ink/ink64.xml"/><Relationship Id="rId4" Type="http://schemas.openxmlformats.org/officeDocument/2006/relationships/image" Target="../media/image23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3" Type="http://schemas.openxmlformats.org/officeDocument/2006/relationships/customXml" Target="../ink/ink65.xml"/><Relationship Id="rId7" Type="http://schemas.openxmlformats.org/officeDocument/2006/relationships/customXml" Target="../ink/ink67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2.png"/><Relationship Id="rId5" Type="http://schemas.openxmlformats.org/officeDocument/2006/relationships/customXml" Target="../ink/ink66.xml"/><Relationship Id="rId10" Type="http://schemas.openxmlformats.org/officeDocument/2006/relationships/image" Target="../media/image244.png"/><Relationship Id="rId4" Type="http://schemas.openxmlformats.org/officeDocument/2006/relationships/image" Target="../media/image241.png"/><Relationship Id="rId9" Type="http://schemas.openxmlformats.org/officeDocument/2006/relationships/customXml" Target="../ink/ink6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9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3" Type="http://schemas.openxmlformats.org/officeDocument/2006/relationships/customXml" Target="../ink/ink70.xml"/><Relationship Id="rId7" Type="http://schemas.openxmlformats.org/officeDocument/2006/relationships/customXml" Target="../ink/ink72.xml"/><Relationship Id="rId12" Type="http://schemas.openxmlformats.org/officeDocument/2006/relationships/image" Target="../media/image25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11" Type="http://schemas.openxmlformats.org/officeDocument/2006/relationships/customXml" Target="../ink/ink74.xml"/><Relationship Id="rId5" Type="http://schemas.openxmlformats.org/officeDocument/2006/relationships/customXml" Target="../ink/ink71.xml"/><Relationship Id="rId10" Type="http://schemas.openxmlformats.org/officeDocument/2006/relationships/image" Target="../media/image252.png"/><Relationship Id="rId4" Type="http://schemas.openxmlformats.org/officeDocument/2006/relationships/image" Target="../media/image249.png"/><Relationship Id="rId9" Type="http://schemas.openxmlformats.org/officeDocument/2006/relationships/customXml" Target="../ink/ink7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13" Type="http://schemas.openxmlformats.org/officeDocument/2006/relationships/customXml" Target="../ink/ink80.xml"/><Relationship Id="rId18" Type="http://schemas.openxmlformats.org/officeDocument/2006/relationships/image" Target="../media/image262.png"/><Relationship Id="rId26" Type="http://schemas.openxmlformats.org/officeDocument/2006/relationships/image" Target="../media/image266.png"/><Relationship Id="rId3" Type="http://schemas.openxmlformats.org/officeDocument/2006/relationships/customXml" Target="../ink/ink75.xml"/><Relationship Id="rId21" Type="http://schemas.openxmlformats.org/officeDocument/2006/relationships/customXml" Target="../ink/ink84.xml"/><Relationship Id="rId7" Type="http://schemas.openxmlformats.org/officeDocument/2006/relationships/customXml" Target="../ink/ink77.xml"/><Relationship Id="rId12" Type="http://schemas.openxmlformats.org/officeDocument/2006/relationships/image" Target="../media/image259.png"/><Relationship Id="rId17" Type="http://schemas.openxmlformats.org/officeDocument/2006/relationships/customXml" Target="../ink/ink82.xml"/><Relationship Id="rId25" Type="http://schemas.openxmlformats.org/officeDocument/2006/relationships/customXml" Target="../ink/ink86.xml"/><Relationship Id="rId2" Type="http://schemas.openxmlformats.org/officeDocument/2006/relationships/image" Target="../media/image41.png"/><Relationship Id="rId16" Type="http://schemas.openxmlformats.org/officeDocument/2006/relationships/image" Target="../media/image261.png"/><Relationship Id="rId20" Type="http://schemas.openxmlformats.org/officeDocument/2006/relationships/image" Target="../media/image2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6.png"/><Relationship Id="rId11" Type="http://schemas.openxmlformats.org/officeDocument/2006/relationships/customXml" Target="../ink/ink79.xml"/><Relationship Id="rId24" Type="http://schemas.openxmlformats.org/officeDocument/2006/relationships/image" Target="../media/image265.png"/><Relationship Id="rId5" Type="http://schemas.openxmlformats.org/officeDocument/2006/relationships/customXml" Target="../ink/ink76.xml"/><Relationship Id="rId15" Type="http://schemas.openxmlformats.org/officeDocument/2006/relationships/customXml" Target="../ink/ink81.xml"/><Relationship Id="rId23" Type="http://schemas.openxmlformats.org/officeDocument/2006/relationships/customXml" Target="../ink/ink85.xml"/><Relationship Id="rId28" Type="http://schemas.openxmlformats.org/officeDocument/2006/relationships/image" Target="../media/image267.png"/><Relationship Id="rId10" Type="http://schemas.openxmlformats.org/officeDocument/2006/relationships/image" Target="../media/image258.png"/><Relationship Id="rId19" Type="http://schemas.openxmlformats.org/officeDocument/2006/relationships/customXml" Target="../ink/ink83.xml"/><Relationship Id="rId4" Type="http://schemas.openxmlformats.org/officeDocument/2006/relationships/image" Target="../media/image255.png"/><Relationship Id="rId9" Type="http://schemas.openxmlformats.org/officeDocument/2006/relationships/customXml" Target="../ink/ink78.xml"/><Relationship Id="rId14" Type="http://schemas.openxmlformats.org/officeDocument/2006/relationships/image" Target="../media/image260.png"/><Relationship Id="rId22" Type="http://schemas.openxmlformats.org/officeDocument/2006/relationships/image" Target="../media/image264.png"/><Relationship Id="rId27" Type="http://schemas.openxmlformats.org/officeDocument/2006/relationships/customXml" Target="../ink/ink8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90.xml"/><Relationship Id="rId13" Type="http://schemas.openxmlformats.org/officeDocument/2006/relationships/image" Target="../media/image274.png"/><Relationship Id="rId3" Type="http://schemas.openxmlformats.org/officeDocument/2006/relationships/image" Target="../media/image43.png"/><Relationship Id="rId7" Type="http://schemas.openxmlformats.org/officeDocument/2006/relationships/image" Target="../media/image271.png"/><Relationship Id="rId12" Type="http://schemas.openxmlformats.org/officeDocument/2006/relationships/customXml" Target="../ink/ink92.xml"/><Relationship Id="rId17" Type="http://schemas.openxmlformats.org/officeDocument/2006/relationships/image" Target="../media/image276.png"/><Relationship Id="rId2" Type="http://schemas.openxmlformats.org/officeDocument/2006/relationships/image" Target="../media/image42.png"/><Relationship Id="rId16" Type="http://schemas.openxmlformats.org/officeDocument/2006/relationships/customXml" Target="../ink/ink9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9.xml"/><Relationship Id="rId11" Type="http://schemas.openxmlformats.org/officeDocument/2006/relationships/image" Target="../media/image273.png"/><Relationship Id="rId5" Type="http://schemas.openxmlformats.org/officeDocument/2006/relationships/image" Target="../media/image270.png"/><Relationship Id="rId15" Type="http://schemas.openxmlformats.org/officeDocument/2006/relationships/image" Target="../media/image275.png"/><Relationship Id="rId10" Type="http://schemas.openxmlformats.org/officeDocument/2006/relationships/customXml" Target="../ink/ink91.xml"/><Relationship Id="rId4" Type="http://schemas.openxmlformats.org/officeDocument/2006/relationships/customXml" Target="../ink/ink88.xml"/><Relationship Id="rId9" Type="http://schemas.openxmlformats.org/officeDocument/2006/relationships/image" Target="../media/image272.png"/><Relationship Id="rId14" Type="http://schemas.openxmlformats.org/officeDocument/2006/relationships/customXml" Target="../ink/ink9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customXml" Target="../ink/ink21.xml"/><Relationship Id="rId7" Type="http://schemas.openxmlformats.org/officeDocument/2006/relationships/customXml" Target="../ink/ink2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.png"/><Relationship Id="rId5" Type="http://schemas.openxmlformats.org/officeDocument/2006/relationships/customXml" Target="../ink/ink22.xml"/><Relationship Id="rId4" Type="http://schemas.openxmlformats.org/officeDocument/2006/relationships/image" Target="../media/image165.png"/><Relationship Id="rId9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customXml" Target="../ink/ink24.xml"/><Relationship Id="rId7" Type="http://schemas.openxmlformats.org/officeDocument/2006/relationships/customXml" Target="../ink/ink2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3.png"/><Relationship Id="rId5" Type="http://schemas.openxmlformats.org/officeDocument/2006/relationships/customXml" Target="../ink/ink25.xml"/><Relationship Id="rId4" Type="http://schemas.openxmlformats.org/officeDocument/2006/relationships/image" Target="../media/image17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D1BCE8D-1790-4E9B-9164-3131040F9264}"/>
                  </a:ext>
                </a:extLst>
              </p14:cNvPr>
              <p14:cNvContentPartPr/>
              <p14:nvPr/>
            </p14:nvContentPartPr>
            <p14:xfrm>
              <a:off x="1720662" y="3750294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D1BCE8D-1790-4E9B-9164-3131040F926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02662" y="3732294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70658" name="Picture 2" descr="همه چیز درباره سیب">
            <a:extLst>
              <a:ext uri="{FF2B5EF4-FFF2-40B4-BE49-F238E27FC236}">
                <a16:creationId xmlns:a16="http://schemas.microsoft.com/office/drawing/2014/main" id="{AAB2E53A-7555-472D-9B90-3D511F527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773" y="3413245"/>
            <a:ext cx="614363" cy="6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همه چیز درباره سیب">
            <a:extLst>
              <a:ext uri="{FF2B5EF4-FFF2-40B4-BE49-F238E27FC236}">
                <a16:creationId xmlns:a16="http://schemas.microsoft.com/office/drawing/2014/main" id="{C694CFF9-88E0-484A-8C5E-606CB45AD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24707"/>
            <a:ext cx="614363" cy="6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همه چیز درباره سیب">
            <a:extLst>
              <a:ext uri="{FF2B5EF4-FFF2-40B4-BE49-F238E27FC236}">
                <a16:creationId xmlns:a16="http://schemas.microsoft.com/office/drawing/2014/main" id="{728B49FB-2F6C-4D97-8718-1B4F71B54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112" y="2846031"/>
            <a:ext cx="614363" cy="6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همه چیز درباره سیب">
            <a:extLst>
              <a:ext uri="{FF2B5EF4-FFF2-40B4-BE49-F238E27FC236}">
                <a16:creationId xmlns:a16="http://schemas.microsoft.com/office/drawing/2014/main" id="{762CC278-EB27-4DC9-BDB0-1CB7D2C98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02" y="4191000"/>
            <a:ext cx="614363" cy="6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Picture 4" descr="پرتقال واشنگتنی">
            <a:extLst>
              <a:ext uri="{FF2B5EF4-FFF2-40B4-BE49-F238E27FC236}">
                <a16:creationId xmlns:a16="http://schemas.microsoft.com/office/drawing/2014/main" id="{DFA12AF9-7F2C-4A56-AE06-B312E76C7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038956"/>
            <a:ext cx="614364" cy="61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پرتقال واشنگتنی">
            <a:extLst>
              <a:ext uri="{FF2B5EF4-FFF2-40B4-BE49-F238E27FC236}">
                <a16:creationId xmlns:a16="http://schemas.microsoft.com/office/drawing/2014/main" id="{2AD2C42D-498F-4684-84A2-42A90C5B5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748" y="3106062"/>
            <a:ext cx="614364" cy="61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پرتقال واشنگتنی">
            <a:extLst>
              <a:ext uri="{FF2B5EF4-FFF2-40B4-BE49-F238E27FC236}">
                <a16:creationId xmlns:a16="http://schemas.microsoft.com/office/drawing/2014/main" id="{E669A99B-1C46-45E0-A109-611E700A8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06" y="3878470"/>
            <a:ext cx="614364" cy="61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پرتقال واشنگتنی">
            <a:extLst>
              <a:ext uri="{FF2B5EF4-FFF2-40B4-BE49-F238E27FC236}">
                <a16:creationId xmlns:a16="http://schemas.microsoft.com/office/drawing/2014/main" id="{B46E5E68-BCB3-4FC0-98A4-1B1C53AD5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508" y="2572793"/>
            <a:ext cx="614364" cy="61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0686" name="Ink 70685">
                <a:extLst>
                  <a:ext uri="{FF2B5EF4-FFF2-40B4-BE49-F238E27FC236}">
                    <a16:creationId xmlns:a16="http://schemas.microsoft.com/office/drawing/2014/main" id="{0C988FD5-9BE7-4AE7-AA33-AF1BE3216974}"/>
                  </a:ext>
                </a:extLst>
              </p14:cNvPr>
              <p14:cNvContentPartPr/>
              <p14:nvPr/>
            </p14:nvContentPartPr>
            <p14:xfrm>
              <a:off x="1432370" y="5220116"/>
              <a:ext cx="2425680" cy="1333800"/>
            </p14:xfrm>
          </p:contentPart>
        </mc:Choice>
        <mc:Fallback xmlns="">
          <p:pic>
            <p:nvPicPr>
              <p:cNvPr id="70686" name="Ink 70685">
                <a:extLst>
                  <a:ext uri="{FF2B5EF4-FFF2-40B4-BE49-F238E27FC236}">
                    <a16:creationId xmlns:a16="http://schemas.microsoft.com/office/drawing/2014/main" id="{0C988FD5-9BE7-4AE7-AA33-AF1BE32169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14370" y="5202116"/>
                <a:ext cx="2461320" cy="13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0687" name="Ink 70686">
                <a:extLst>
                  <a:ext uri="{FF2B5EF4-FFF2-40B4-BE49-F238E27FC236}">
                    <a16:creationId xmlns:a16="http://schemas.microsoft.com/office/drawing/2014/main" id="{86A8C9E5-16CE-4DD7-B303-1469F94FEF98}"/>
                  </a:ext>
                </a:extLst>
              </p14:cNvPr>
              <p14:cNvContentPartPr/>
              <p14:nvPr/>
            </p14:nvContentPartPr>
            <p14:xfrm>
              <a:off x="1163520" y="2939070"/>
              <a:ext cx="360" cy="360"/>
            </p14:xfrm>
          </p:contentPart>
        </mc:Choice>
        <mc:Fallback xmlns="">
          <p:pic>
            <p:nvPicPr>
              <p:cNvPr id="70687" name="Ink 70686">
                <a:extLst>
                  <a:ext uri="{FF2B5EF4-FFF2-40B4-BE49-F238E27FC236}">
                    <a16:creationId xmlns:a16="http://schemas.microsoft.com/office/drawing/2014/main" id="{86A8C9E5-16CE-4DD7-B303-1469F94FEF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5520" y="292107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0708" name="Ink 70707">
                <a:extLst>
                  <a:ext uri="{FF2B5EF4-FFF2-40B4-BE49-F238E27FC236}">
                    <a16:creationId xmlns:a16="http://schemas.microsoft.com/office/drawing/2014/main" id="{28761F47-BD6D-4244-8B0D-796E98B0C141}"/>
                  </a:ext>
                </a:extLst>
              </p14:cNvPr>
              <p14:cNvContentPartPr/>
              <p14:nvPr/>
            </p14:nvContentPartPr>
            <p14:xfrm>
              <a:off x="217302" y="889676"/>
              <a:ext cx="8871188" cy="4310914"/>
            </p14:xfrm>
          </p:contentPart>
        </mc:Choice>
        <mc:Fallback xmlns="">
          <p:pic>
            <p:nvPicPr>
              <p:cNvPr id="70708" name="Ink 70707">
                <a:extLst>
                  <a:ext uri="{FF2B5EF4-FFF2-40B4-BE49-F238E27FC236}">
                    <a16:creationId xmlns:a16="http://schemas.microsoft.com/office/drawing/2014/main" id="{28761F47-BD6D-4244-8B0D-796E98B0C14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9302" y="871676"/>
                <a:ext cx="8906828" cy="4346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0714" name="Ink 70713">
                <a:extLst>
                  <a:ext uri="{FF2B5EF4-FFF2-40B4-BE49-F238E27FC236}">
                    <a16:creationId xmlns:a16="http://schemas.microsoft.com/office/drawing/2014/main" id="{ABD12D0B-0724-43D7-AE50-255002E0A788}"/>
                  </a:ext>
                </a:extLst>
              </p14:cNvPr>
              <p14:cNvContentPartPr/>
              <p14:nvPr/>
            </p14:nvContentPartPr>
            <p14:xfrm>
              <a:off x="5879880" y="4717470"/>
              <a:ext cx="502920" cy="421920"/>
            </p14:xfrm>
          </p:contentPart>
        </mc:Choice>
        <mc:Fallback xmlns="">
          <p:pic>
            <p:nvPicPr>
              <p:cNvPr id="70714" name="Ink 70713">
                <a:extLst>
                  <a:ext uri="{FF2B5EF4-FFF2-40B4-BE49-F238E27FC236}">
                    <a16:creationId xmlns:a16="http://schemas.microsoft.com/office/drawing/2014/main" id="{ABD12D0B-0724-43D7-AE50-255002E0A78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61880" y="4699470"/>
                <a:ext cx="53856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0715" name="Ink 70714">
                <a:extLst>
                  <a:ext uri="{FF2B5EF4-FFF2-40B4-BE49-F238E27FC236}">
                    <a16:creationId xmlns:a16="http://schemas.microsoft.com/office/drawing/2014/main" id="{EADDD88B-B729-4C43-94C2-9FE3308952B4}"/>
                  </a:ext>
                </a:extLst>
              </p14:cNvPr>
              <p14:cNvContentPartPr/>
              <p14:nvPr/>
            </p14:nvContentPartPr>
            <p14:xfrm>
              <a:off x="325800" y="3880830"/>
              <a:ext cx="525600" cy="211680"/>
            </p14:xfrm>
          </p:contentPart>
        </mc:Choice>
        <mc:Fallback xmlns="">
          <p:pic>
            <p:nvPicPr>
              <p:cNvPr id="70715" name="Ink 70714">
                <a:extLst>
                  <a:ext uri="{FF2B5EF4-FFF2-40B4-BE49-F238E27FC236}">
                    <a16:creationId xmlns:a16="http://schemas.microsoft.com/office/drawing/2014/main" id="{EADDD88B-B729-4C43-94C2-9FE3308952B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7800" y="3862830"/>
                <a:ext cx="56124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0716" name="Ink 70715">
                <a:extLst>
                  <a:ext uri="{FF2B5EF4-FFF2-40B4-BE49-F238E27FC236}">
                    <a16:creationId xmlns:a16="http://schemas.microsoft.com/office/drawing/2014/main" id="{54C396DE-4AA3-433F-BB0B-7DDAD31B3CE7}"/>
                  </a:ext>
                </a:extLst>
              </p14:cNvPr>
              <p14:cNvContentPartPr/>
              <p14:nvPr/>
            </p14:nvContentPartPr>
            <p14:xfrm>
              <a:off x="3690928" y="3443002"/>
              <a:ext cx="349920" cy="759240"/>
            </p14:xfrm>
          </p:contentPart>
        </mc:Choice>
        <mc:Fallback xmlns="">
          <p:pic>
            <p:nvPicPr>
              <p:cNvPr id="70716" name="Ink 70715">
                <a:extLst>
                  <a:ext uri="{FF2B5EF4-FFF2-40B4-BE49-F238E27FC236}">
                    <a16:creationId xmlns:a16="http://schemas.microsoft.com/office/drawing/2014/main" id="{54C396DE-4AA3-433F-BB0B-7DDAD31B3CE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72928" y="3425002"/>
                <a:ext cx="385560" cy="79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0724" name="Ink 70723">
                <a:extLst>
                  <a:ext uri="{FF2B5EF4-FFF2-40B4-BE49-F238E27FC236}">
                    <a16:creationId xmlns:a16="http://schemas.microsoft.com/office/drawing/2014/main" id="{327755DF-27EC-466E-994A-6826C23E32C5}"/>
                  </a:ext>
                </a:extLst>
              </p14:cNvPr>
              <p14:cNvContentPartPr/>
              <p14:nvPr/>
            </p14:nvContentPartPr>
            <p14:xfrm>
              <a:off x="3984688" y="3963922"/>
              <a:ext cx="406080" cy="497520"/>
            </p14:xfrm>
          </p:contentPart>
        </mc:Choice>
        <mc:Fallback xmlns="">
          <p:pic>
            <p:nvPicPr>
              <p:cNvPr id="70724" name="Ink 70723">
                <a:extLst>
                  <a:ext uri="{FF2B5EF4-FFF2-40B4-BE49-F238E27FC236}">
                    <a16:creationId xmlns:a16="http://schemas.microsoft.com/office/drawing/2014/main" id="{327755DF-27EC-466E-994A-6826C23E32C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66688" y="3945922"/>
                <a:ext cx="441720" cy="53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0196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8481050-9781-4F73-B1FA-2FF36E63C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a-IR"/>
              <a:t>Hue - Ink Mixing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B2F216D-E6AD-4A5C-B1DF-0E890AB50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620000" cy="4114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a-IR" sz="2800"/>
              <a:t>Assumption: ink printed on pure white paper</a:t>
            </a:r>
            <a:br>
              <a:rPr lang="en-GB" altLang="fa-IR" sz="2800"/>
            </a:br>
            <a:endParaRPr lang="en-GB" altLang="fa-IR" sz="2800"/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a-IR" sz="2800"/>
              <a:t>CMY = White </a:t>
            </a:r>
            <a:r>
              <a:rPr lang="en-US" altLang="fa-IR" sz="2800"/>
              <a:t>–</a:t>
            </a:r>
            <a:r>
              <a:rPr lang="en-GB" altLang="fa-IR" sz="2800"/>
              <a:t> RGB:</a:t>
            </a:r>
          </a:p>
          <a:p>
            <a:pPr lvl="1" eaLnBrk="1" hangingPunct="1">
              <a:lnSpc>
                <a:spcPct val="100000"/>
              </a:lnSpc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a-IR" sz="2400"/>
              <a:t>C = 1 </a:t>
            </a:r>
            <a:r>
              <a:rPr lang="en-US" altLang="fa-IR" sz="2400"/>
              <a:t>–</a:t>
            </a:r>
            <a:r>
              <a:rPr lang="en-GB" altLang="fa-IR" sz="2400"/>
              <a:t> R, M = 1 </a:t>
            </a:r>
            <a:r>
              <a:rPr lang="en-US" altLang="fa-IR" sz="2400"/>
              <a:t>–</a:t>
            </a:r>
            <a:r>
              <a:rPr lang="en-GB" altLang="fa-IR" sz="2400"/>
              <a:t> G, Y = 1 </a:t>
            </a:r>
            <a:r>
              <a:rPr lang="en-US" altLang="fa-IR" sz="2400"/>
              <a:t>–</a:t>
            </a:r>
            <a:r>
              <a:rPr lang="en-GB" altLang="fa-IR" sz="2400"/>
              <a:t> B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fa-IR" sz="2800"/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a-IR" sz="2800"/>
              <a:t>CMYK from CMY (K is black ink):</a:t>
            </a:r>
          </a:p>
          <a:p>
            <a:pPr lvl="1" eaLnBrk="1" hangingPunct="1">
              <a:lnSpc>
                <a:spcPct val="100000"/>
              </a:lnSpc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a-IR" sz="2400"/>
              <a:t>K = min(C, M, Y)</a:t>
            </a:r>
          </a:p>
          <a:p>
            <a:pPr lvl="1" eaLnBrk="1" hangingPunct="1">
              <a:lnSpc>
                <a:spcPct val="100000"/>
              </a:lnSpc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a-IR" sz="2400"/>
              <a:t>C = C </a:t>
            </a:r>
            <a:r>
              <a:rPr lang="en-US" altLang="fa-IR" sz="2400"/>
              <a:t>–</a:t>
            </a:r>
            <a:r>
              <a:rPr lang="en-GB" altLang="fa-IR" sz="2400"/>
              <a:t> K, M = M </a:t>
            </a:r>
            <a:r>
              <a:rPr lang="en-US" altLang="fa-IR" sz="2400"/>
              <a:t>–</a:t>
            </a:r>
            <a:r>
              <a:rPr lang="en-GB" altLang="fa-IR" sz="2400"/>
              <a:t> K, Y = Y - 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E7C8485A-334F-4F29-B09C-EE222110A3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a-IR"/>
              <a:t>Hue - Light Mixing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ACF635B5-EF91-458E-8477-289F335546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a-IR" sz="2800"/>
              <a:t>Additive mix of colored lights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a-IR" sz="2800"/>
              <a:t>Primary: RGB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a-IR" sz="2800"/>
              <a:t>Secondary: CMY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a-IR" sz="2800"/>
              <a:t>White = R + G + B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a-IR" sz="2800"/>
              <a:t>Show demonstration of optical mixing</a:t>
            </a:r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17824148-D9B2-4A19-A98B-6C87848E7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A40C3658-4723-4B19-87C2-C0D7C7F5DD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a-IR"/>
              <a:t>Saturation  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92DFEBF1-B736-4782-8DC2-F545AEE21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a-IR" sz="2800"/>
              <a:t>Purity of color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fa-IR" sz="2800"/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fa-IR"/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F4BBECEF-33CC-4471-8167-CBCC28F08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76387"/>
            <a:ext cx="3492500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8E030367-2379-4D97-AC57-2B658B1D04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/>
              <a:t>Perception of Color</a:t>
            </a:r>
          </a:p>
        </p:txBody>
      </p:sp>
      <p:pic>
        <p:nvPicPr>
          <p:cNvPr id="16387" name="Content Placeholder 4" descr="mind-color.jpg">
            <a:extLst>
              <a:ext uri="{FF2B5EF4-FFF2-40B4-BE49-F238E27FC236}">
                <a16:creationId xmlns:a16="http://schemas.microsoft.com/office/drawing/2014/main" id="{4C041FA1-8861-4894-BE78-418D7C10392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4" b="-1807"/>
          <a:stretch>
            <a:fillRect/>
          </a:stretch>
        </p:blipFill>
        <p:spPr>
          <a:xfrm>
            <a:off x="1752600" y="1905000"/>
            <a:ext cx="6000750" cy="3635375"/>
          </a:xfrm>
        </p:spPr>
      </p:pic>
      <p:sp>
        <p:nvSpPr>
          <p:cNvPr id="16388" name="Text Placeholder 3">
            <a:extLst>
              <a:ext uri="{FF2B5EF4-FFF2-40B4-BE49-F238E27FC236}">
                <a16:creationId xmlns:a16="http://schemas.microsoft.com/office/drawing/2014/main" id="{4B84560C-ED0F-4650-992D-302B460D2E1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5562600"/>
            <a:ext cx="8686800" cy="7620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fa-IR"/>
              <a:t>In the end, color is a perceptual phenomenon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8C2189E8-7E1A-4199-9B84-8143CA903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 dirty="0"/>
              <a:t>Color Constancy</a:t>
            </a:r>
          </a:p>
        </p:txBody>
      </p:sp>
      <p:pic>
        <p:nvPicPr>
          <p:cNvPr id="17411" name="Content Placeholder 4" descr="Grey_square_optical_illusion.png">
            <a:extLst>
              <a:ext uri="{FF2B5EF4-FFF2-40B4-BE49-F238E27FC236}">
                <a16:creationId xmlns:a16="http://schemas.microsoft.com/office/drawing/2014/main" id="{F1F6ECE9-744A-4C73-900E-304C0FC0C41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405" b="-19405"/>
          <a:stretch>
            <a:fillRect/>
          </a:stretch>
        </p:blipFill>
        <p:spPr/>
      </p:pic>
      <p:sp>
        <p:nvSpPr>
          <p:cNvPr id="17412" name="Text Placeholder 3">
            <a:extLst>
              <a:ext uri="{FF2B5EF4-FFF2-40B4-BE49-F238E27FC236}">
                <a16:creationId xmlns:a16="http://schemas.microsoft.com/office/drawing/2014/main" id="{CE7E3889-AF70-4A75-A339-054D7714010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fa-IR"/>
              <a:t>Perceived color is highly context dependent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fa-IR"/>
              <a:t>Allowing color recognition with variable lighting conditions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53C2D5BF-E4BD-49A6-9600-8B6578C9B5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/>
              <a:t>Color Constancy</a:t>
            </a:r>
          </a:p>
        </p:txBody>
      </p:sp>
      <p:sp>
        <p:nvSpPr>
          <p:cNvPr id="18435" name="Text Placeholder 3">
            <a:extLst>
              <a:ext uri="{FF2B5EF4-FFF2-40B4-BE49-F238E27FC236}">
                <a16:creationId xmlns:a16="http://schemas.microsoft.com/office/drawing/2014/main" id="{D03DCDE2-477C-45F2-87F1-0AE880087FF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fa-IR"/>
              <a:t>Perceived color is highly context dependent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fa-IR"/>
              <a:t>Allowing color recognition with variable lighting conditions</a:t>
            </a:r>
          </a:p>
        </p:txBody>
      </p:sp>
      <p:pic>
        <p:nvPicPr>
          <p:cNvPr id="18436" name="Content Placeholder 6" descr="Same_color_illusion_proof2.png">
            <a:extLst>
              <a:ext uri="{FF2B5EF4-FFF2-40B4-BE49-F238E27FC236}">
                <a16:creationId xmlns:a16="http://schemas.microsoft.com/office/drawing/2014/main" id="{6E331DB7-1CC3-473D-BF12-B1889646B81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405" b="-19405"/>
          <a:stretch>
            <a:fillRect/>
          </a:stretch>
        </p:blipFill>
        <p:spPr/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A9411A8B-E107-43EC-AA88-4A76E36D7C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/>
              <a:t>Simultaneous Contrast</a:t>
            </a:r>
          </a:p>
        </p:txBody>
      </p:sp>
      <p:pic>
        <p:nvPicPr>
          <p:cNvPr id="19459" name="Content Placeholder 4" descr="orange-green.tif">
            <a:extLst>
              <a:ext uri="{FF2B5EF4-FFF2-40B4-BE49-F238E27FC236}">
                <a16:creationId xmlns:a16="http://schemas.microsoft.com/office/drawing/2014/main" id="{EF475A5B-DECC-4255-92E6-E622C00D6A0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0" b="742"/>
          <a:stretch>
            <a:fillRect/>
          </a:stretch>
        </p:blipFill>
        <p:spPr>
          <a:xfrm>
            <a:off x="533400" y="2057400"/>
            <a:ext cx="8128000" cy="40386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F09CAEE-9192-442C-BE45-731A28022C0F}"/>
                  </a:ext>
                </a:extLst>
              </p14:cNvPr>
              <p14:cNvContentPartPr/>
              <p14:nvPr/>
            </p14:nvContentPartPr>
            <p14:xfrm>
              <a:off x="2216520" y="1697400"/>
              <a:ext cx="4732920" cy="2847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F09CAEE-9192-442C-BE45-731A28022C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7160" y="1688040"/>
                <a:ext cx="4751640" cy="2866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0DEDDF04-0234-43DC-9687-7A7ADA3767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/>
              <a:t>Simultaneous Contrast</a:t>
            </a:r>
          </a:p>
        </p:txBody>
      </p:sp>
      <p:pic>
        <p:nvPicPr>
          <p:cNvPr id="20483" name="Content Placeholder 4" descr="orange-green.tif">
            <a:extLst>
              <a:ext uri="{FF2B5EF4-FFF2-40B4-BE49-F238E27FC236}">
                <a16:creationId xmlns:a16="http://schemas.microsoft.com/office/drawing/2014/main" id="{B58DC34D-5D38-4157-8F30-1C8C70EE786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0" b="742"/>
          <a:stretch>
            <a:fillRect/>
          </a:stretch>
        </p:blipFill>
        <p:spPr>
          <a:xfrm>
            <a:off x="533400" y="2057400"/>
            <a:ext cx="8128000" cy="4038600"/>
          </a:xfrm>
        </p:spPr>
      </p:pic>
      <p:pic>
        <p:nvPicPr>
          <p:cNvPr id="20484" name="Picture 3" descr="orange-green-together.tif">
            <a:extLst>
              <a:ext uri="{FF2B5EF4-FFF2-40B4-BE49-F238E27FC236}">
                <a16:creationId xmlns:a16="http://schemas.microsoft.com/office/drawing/2014/main" id="{0F3A2EEA-8266-447A-95F8-1F2B701AE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0"/>
          <a:stretch>
            <a:fillRect/>
          </a:stretch>
        </p:blipFill>
        <p:spPr bwMode="auto">
          <a:xfrm>
            <a:off x="533400" y="2070100"/>
            <a:ext cx="81280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BE02538-640F-4ADF-BCFC-9C0E8E6A0F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a-IR"/>
              <a:t>RGB Color Wheel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E6273EE-77A3-4075-9061-65A11983B8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a-IR" sz="2800"/>
              <a:t>Warm/Cool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a-IR" sz="2800"/>
              <a:t>Complements 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a-IR" sz="2800"/>
              <a:t>Split Complement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a-IR" sz="2800"/>
              <a:t>Analogous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a-IR" sz="2800"/>
              <a:t>Show RGB Cube</a:t>
            </a:r>
          </a:p>
        </p:txBody>
      </p:sp>
      <p:pic>
        <p:nvPicPr>
          <p:cNvPr id="21508" name="Picture 4" descr="rgb-wheel.png">
            <a:extLst>
              <a:ext uri="{FF2B5EF4-FFF2-40B4-BE49-F238E27FC236}">
                <a16:creationId xmlns:a16="http://schemas.microsoft.com/office/drawing/2014/main" id="{E9D5FF03-2740-4725-8B87-008AC35F3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46238"/>
            <a:ext cx="3941763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0F3A78A9-6A11-48CD-8A96-6944CC5B61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a-IR"/>
              <a:t>HSV Color Model</a:t>
            </a: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E896B39-B22F-49D7-8046-9B0D0306B4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5181600"/>
            <a:ext cx="7772400" cy="3683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a-IR" sz="2000"/>
              <a:t>  HSV is a projection of the RGB space</a:t>
            </a:r>
          </a:p>
        </p:txBody>
      </p:sp>
      <p:pic>
        <p:nvPicPr>
          <p:cNvPr id="23556" name="Picture 3">
            <a:extLst>
              <a:ext uri="{FF2B5EF4-FFF2-40B4-BE49-F238E27FC236}">
                <a16:creationId xmlns:a16="http://schemas.microsoft.com/office/drawing/2014/main" id="{8DC43CFF-3A71-4103-B7AD-54D4AA904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2551113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557" name="Picture 4">
            <a:extLst>
              <a:ext uri="{FF2B5EF4-FFF2-40B4-BE49-F238E27FC236}">
                <a16:creationId xmlns:a16="http://schemas.microsoft.com/office/drawing/2014/main" id="{0F1C224E-5B4E-4513-8E7B-0355BBD0C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2133600"/>
            <a:ext cx="266065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558" name="Picture 5">
            <a:extLst>
              <a:ext uri="{FF2B5EF4-FFF2-40B4-BE49-F238E27FC236}">
                <a16:creationId xmlns:a16="http://schemas.microsoft.com/office/drawing/2014/main" id="{CC43F882-D71E-44E2-9535-AB18A32BD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8800"/>
            <a:ext cx="2276475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9" name="Text Box 6">
            <a:extLst>
              <a:ext uri="{FF2B5EF4-FFF2-40B4-BE49-F238E27FC236}">
                <a16:creationId xmlns:a16="http://schemas.microsoft.com/office/drawing/2014/main" id="{2BA1E3BC-4333-4F2D-96E9-6BFC47F3E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75" y="4572000"/>
            <a:ext cx="1354138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marL="24161750" indent="-2416175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4075" algn="l"/>
                <a:tab pos="1311275" algn="l"/>
                <a:tab pos="1768475" algn="l"/>
                <a:tab pos="2225675" algn="l"/>
                <a:tab pos="2682875" algn="l"/>
                <a:tab pos="3140075" algn="l"/>
                <a:tab pos="3597275" algn="l"/>
                <a:tab pos="4054475" algn="l"/>
                <a:tab pos="4511675" algn="l"/>
                <a:tab pos="4968875" algn="l"/>
                <a:tab pos="5426075" algn="l"/>
                <a:tab pos="5883275" algn="l"/>
                <a:tab pos="6340475" algn="l"/>
                <a:tab pos="6797675" algn="l"/>
                <a:tab pos="7254875" algn="l"/>
                <a:tab pos="7712075" algn="l"/>
                <a:tab pos="8169275" algn="l"/>
                <a:tab pos="8626475" algn="l"/>
                <a:tab pos="9083675" algn="l"/>
                <a:tab pos="95408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1pPr>
            <a:lvl2pPr marL="739775" indent="-282575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4075" algn="l"/>
                <a:tab pos="1311275" algn="l"/>
                <a:tab pos="1768475" algn="l"/>
                <a:tab pos="2225675" algn="l"/>
                <a:tab pos="2682875" algn="l"/>
                <a:tab pos="3140075" algn="l"/>
                <a:tab pos="3597275" algn="l"/>
                <a:tab pos="4054475" algn="l"/>
                <a:tab pos="4511675" algn="l"/>
                <a:tab pos="4968875" algn="l"/>
                <a:tab pos="5426075" algn="l"/>
                <a:tab pos="5883275" algn="l"/>
                <a:tab pos="6340475" algn="l"/>
                <a:tab pos="6797675" algn="l"/>
                <a:tab pos="7254875" algn="l"/>
                <a:tab pos="7712075" algn="l"/>
                <a:tab pos="8169275" algn="l"/>
                <a:tab pos="8626475" algn="l"/>
                <a:tab pos="9083675" algn="l"/>
                <a:tab pos="95408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2pPr>
            <a:lvl3pPr marL="11430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4075" algn="l"/>
                <a:tab pos="1311275" algn="l"/>
                <a:tab pos="1768475" algn="l"/>
                <a:tab pos="2225675" algn="l"/>
                <a:tab pos="2682875" algn="l"/>
                <a:tab pos="3140075" algn="l"/>
                <a:tab pos="3597275" algn="l"/>
                <a:tab pos="4054475" algn="l"/>
                <a:tab pos="4511675" algn="l"/>
                <a:tab pos="4968875" algn="l"/>
                <a:tab pos="5426075" algn="l"/>
                <a:tab pos="5883275" algn="l"/>
                <a:tab pos="6340475" algn="l"/>
                <a:tab pos="6797675" algn="l"/>
                <a:tab pos="7254875" algn="l"/>
                <a:tab pos="7712075" algn="l"/>
                <a:tab pos="8169275" algn="l"/>
                <a:tab pos="8626475" algn="l"/>
                <a:tab pos="9083675" algn="l"/>
                <a:tab pos="95408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3pPr>
            <a:lvl4pPr marL="16002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4075" algn="l"/>
                <a:tab pos="1311275" algn="l"/>
                <a:tab pos="1768475" algn="l"/>
                <a:tab pos="2225675" algn="l"/>
                <a:tab pos="2682875" algn="l"/>
                <a:tab pos="3140075" algn="l"/>
                <a:tab pos="3597275" algn="l"/>
                <a:tab pos="4054475" algn="l"/>
                <a:tab pos="4511675" algn="l"/>
                <a:tab pos="4968875" algn="l"/>
                <a:tab pos="5426075" algn="l"/>
                <a:tab pos="5883275" algn="l"/>
                <a:tab pos="6340475" algn="l"/>
                <a:tab pos="6797675" algn="l"/>
                <a:tab pos="7254875" algn="l"/>
                <a:tab pos="7712075" algn="l"/>
                <a:tab pos="8169275" algn="l"/>
                <a:tab pos="8626475" algn="l"/>
                <a:tab pos="9083675" algn="l"/>
                <a:tab pos="95408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4pPr>
            <a:lvl5pPr marL="20574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4075" algn="l"/>
                <a:tab pos="1311275" algn="l"/>
                <a:tab pos="1768475" algn="l"/>
                <a:tab pos="2225675" algn="l"/>
                <a:tab pos="2682875" algn="l"/>
                <a:tab pos="3140075" algn="l"/>
                <a:tab pos="3597275" algn="l"/>
                <a:tab pos="4054475" algn="l"/>
                <a:tab pos="4511675" algn="l"/>
                <a:tab pos="4968875" algn="l"/>
                <a:tab pos="5426075" algn="l"/>
                <a:tab pos="5883275" algn="l"/>
                <a:tab pos="6340475" algn="l"/>
                <a:tab pos="6797675" algn="l"/>
                <a:tab pos="7254875" algn="l"/>
                <a:tab pos="7712075" algn="l"/>
                <a:tab pos="8169275" algn="l"/>
                <a:tab pos="8626475" algn="l"/>
                <a:tab pos="9083675" algn="l"/>
                <a:tab pos="95408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4075" algn="l"/>
                <a:tab pos="1311275" algn="l"/>
                <a:tab pos="1768475" algn="l"/>
                <a:tab pos="2225675" algn="l"/>
                <a:tab pos="2682875" algn="l"/>
                <a:tab pos="3140075" algn="l"/>
                <a:tab pos="3597275" algn="l"/>
                <a:tab pos="4054475" algn="l"/>
                <a:tab pos="4511675" algn="l"/>
                <a:tab pos="4968875" algn="l"/>
                <a:tab pos="5426075" algn="l"/>
                <a:tab pos="5883275" algn="l"/>
                <a:tab pos="6340475" algn="l"/>
                <a:tab pos="6797675" algn="l"/>
                <a:tab pos="7254875" algn="l"/>
                <a:tab pos="7712075" algn="l"/>
                <a:tab pos="8169275" algn="l"/>
                <a:tab pos="8626475" algn="l"/>
                <a:tab pos="9083675" algn="l"/>
                <a:tab pos="95408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4075" algn="l"/>
                <a:tab pos="1311275" algn="l"/>
                <a:tab pos="1768475" algn="l"/>
                <a:tab pos="2225675" algn="l"/>
                <a:tab pos="2682875" algn="l"/>
                <a:tab pos="3140075" algn="l"/>
                <a:tab pos="3597275" algn="l"/>
                <a:tab pos="4054475" algn="l"/>
                <a:tab pos="4511675" algn="l"/>
                <a:tab pos="4968875" algn="l"/>
                <a:tab pos="5426075" algn="l"/>
                <a:tab pos="5883275" algn="l"/>
                <a:tab pos="6340475" algn="l"/>
                <a:tab pos="6797675" algn="l"/>
                <a:tab pos="7254875" algn="l"/>
                <a:tab pos="7712075" algn="l"/>
                <a:tab pos="8169275" algn="l"/>
                <a:tab pos="8626475" algn="l"/>
                <a:tab pos="9083675" algn="l"/>
                <a:tab pos="95408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4075" algn="l"/>
                <a:tab pos="1311275" algn="l"/>
                <a:tab pos="1768475" algn="l"/>
                <a:tab pos="2225675" algn="l"/>
                <a:tab pos="2682875" algn="l"/>
                <a:tab pos="3140075" algn="l"/>
                <a:tab pos="3597275" algn="l"/>
                <a:tab pos="4054475" algn="l"/>
                <a:tab pos="4511675" algn="l"/>
                <a:tab pos="4968875" algn="l"/>
                <a:tab pos="5426075" algn="l"/>
                <a:tab pos="5883275" algn="l"/>
                <a:tab pos="6340475" algn="l"/>
                <a:tab pos="6797675" algn="l"/>
                <a:tab pos="7254875" algn="l"/>
                <a:tab pos="7712075" algn="l"/>
                <a:tab pos="8169275" algn="l"/>
                <a:tab pos="8626475" algn="l"/>
                <a:tab pos="9083675" algn="l"/>
                <a:tab pos="95408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4075" algn="l"/>
                <a:tab pos="1311275" algn="l"/>
                <a:tab pos="1768475" algn="l"/>
                <a:tab pos="2225675" algn="l"/>
                <a:tab pos="2682875" algn="l"/>
                <a:tab pos="3140075" algn="l"/>
                <a:tab pos="3597275" algn="l"/>
                <a:tab pos="4054475" algn="l"/>
                <a:tab pos="4511675" algn="l"/>
                <a:tab pos="4968875" algn="l"/>
                <a:tab pos="5426075" algn="l"/>
                <a:tab pos="5883275" algn="l"/>
                <a:tab pos="6340475" algn="l"/>
                <a:tab pos="6797675" algn="l"/>
                <a:tab pos="7254875" algn="l"/>
                <a:tab pos="7712075" algn="l"/>
                <a:tab pos="8169275" algn="l"/>
                <a:tab pos="8626475" algn="l"/>
                <a:tab pos="9083675" algn="l"/>
                <a:tab pos="95408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9pPr>
          </a:lstStyle>
          <a:p>
            <a:pPr lvl="1" algn="ctr" eaLnBrk="1" hangingPunct="1">
              <a:lnSpc>
                <a:spcPct val="84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GB" altLang="fa-IR" sz="2000">
                <a:solidFill>
                  <a:srgbClr val="000000"/>
                </a:solidFill>
                <a:latin typeface="Arial" panose="020B0604020202020204" pitchFamily="34" charset="0"/>
              </a:rPr>
              <a:t>RGB cube</a:t>
            </a:r>
          </a:p>
        </p:txBody>
      </p:sp>
      <p:sp>
        <p:nvSpPr>
          <p:cNvPr id="23560" name="Text Box 7">
            <a:extLst>
              <a:ext uri="{FF2B5EF4-FFF2-40B4-BE49-F238E27FC236}">
                <a16:creationId xmlns:a16="http://schemas.microsoft.com/office/drawing/2014/main" id="{6E5936A0-0346-479B-A909-3594551C9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6475" y="4572000"/>
            <a:ext cx="17113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marL="24161750" indent="-2416175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4075" algn="l"/>
                <a:tab pos="1311275" algn="l"/>
                <a:tab pos="1768475" algn="l"/>
                <a:tab pos="2225675" algn="l"/>
                <a:tab pos="2682875" algn="l"/>
                <a:tab pos="3140075" algn="l"/>
                <a:tab pos="3597275" algn="l"/>
                <a:tab pos="4054475" algn="l"/>
                <a:tab pos="4511675" algn="l"/>
                <a:tab pos="4968875" algn="l"/>
                <a:tab pos="5426075" algn="l"/>
                <a:tab pos="5883275" algn="l"/>
                <a:tab pos="6340475" algn="l"/>
                <a:tab pos="6797675" algn="l"/>
                <a:tab pos="7254875" algn="l"/>
                <a:tab pos="7712075" algn="l"/>
                <a:tab pos="8169275" algn="l"/>
                <a:tab pos="8626475" algn="l"/>
                <a:tab pos="9083675" algn="l"/>
                <a:tab pos="95408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1pPr>
            <a:lvl2pPr marL="739775" indent="-282575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4075" algn="l"/>
                <a:tab pos="1311275" algn="l"/>
                <a:tab pos="1768475" algn="l"/>
                <a:tab pos="2225675" algn="l"/>
                <a:tab pos="2682875" algn="l"/>
                <a:tab pos="3140075" algn="l"/>
                <a:tab pos="3597275" algn="l"/>
                <a:tab pos="4054475" algn="l"/>
                <a:tab pos="4511675" algn="l"/>
                <a:tab pos="4968875" algn="l"/>
                <a:tab pos="5426075" algn="l"/>
                <a:tab pos="5883275" algn="l"/>
                <a:tab pos="6340475" algn="l"/>
                <a:tab pos="6797675" algn="l"/>
                <a:tab pos="7254875" algn="l"/>
                <a:tab pos="7712075" algn="l"/>
                <a:tab pos="8169275" algn="l"/>
                <a:tab pos="8626475" algn="l"/>
                <a:tab pos="9083675" algn="l"/>
                <a:tab pos="95408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2pPr>
            <a:lvl3pPr marL="11430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4075" algn="l"/>
                <a:tab pos="1311275" algn="l"/>
                <a:tab pos="1768475" algn="l"/>
                <a:tab pos="2225675" algn="l"/>
                <a:tab pos="2682875" algn="l"/>
                <a:tab pos="3140075" algn="l"/>
                <a:tab pos="3597275" algn="l"/>
                <a:tab pos="4054475" algn="l"/>
                <a:tab pos="4511675" algn="l"/>
                <a:tab pos="4968875" algn="l"/>
                <a:tab pos="5426075" algn="l"/>
                <a:tab pos="5883275" algn="l"/>
                <a:tab pos="6340475" algn="l"/>
                <a:tab pos="6797675" algn="l"/>
                <a:tab pos="7254875" algn="l"/>
                <a:tab pos="7712075" algn="l"/>
                <a:tab pos="8169275" algn="l"/>
                <a:tab pos="8626475" algn="l"/>
                <a:tab pos="9083675" algn="l"/>
                <a:tab pos="95408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3pPr>
            <a:lvl4pPr marL="16002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4075" algn="l"/>
                <a:tab pos="1311275" algn="l"/>
                <a:tab pos="1768475" algn="l"/>
                <a:tab pos="2225675" algn="l"/>
                <a:tab pos="2682875" algn="l"/>
                <a:tab pos="3140075" algn="l"/>
                <a:tab pos="3597275" algn="l"/>
                <a:tab pos="4054475" algn="l"/>
                <a:tab pos="4511675" algn="l"/>
                <a:tab pos="4968875" algn="l"/>
                <a:tab pos="5426075" algn="l"/>
                <a:tab pos="5883275" algn="l"/>
                <a:tab pos="6340475" algn="l"/>
                <a:tab pos="6797675" algn="l"/>
                <a:tab pos="7254875" algn="l"/>
                <a:tab pos="7712075" algn="l"/>
                <a:tab pos="8169275" algn="l"/>
                <a:tab pos="8626475" algn="l"/>
                <a:tab pos="9083675" algn="l"/>
                <a:tab pos="95408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4pPr>
            <a:lvl5pPr marL="20574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4075" algn="l"/>
                <a:tab pos="1311275" algn="l"/>
                <a:tab pos="1768475" algn="l"/>
                <a:tab pos="2225675" algn="l"/>
                <a:tab pos="2682875" algn="l"/>
                <a:tab pos="3140075" algn="l"/>
                <a:tab pos="3597275" algn="l"/>
                <a:tab pos="4054475" algn="l"/>
                <a:tab pos="4511675" algn="l"/>
                <a:tab pos="4968875" algn="l"/>
                <a:tab pos="5426075" algn="l"/>
                <a:tab pos="5883275" algn="l"/>
                <a:tab pos="6340475" algn="l"/>
                <a:tab pos="6797675" algn="l"/>
                <a:tab pos="7254875" algn="l"/>
                <a:tab pos="7712075" algn="l"/>
                <a:tab pos="8169275" algn="l"/>
                <a:tab pos="8626475" algn="l"/>
                <a:tab pos="9083675" algn="l"/>
                <a:tab pos="95408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4075" algn="l"/>
                <a:tab pos="1311275" algn="l"/>
                <a:tab pos="1768475" algn="l"/>
                <a:tab pos="2225675" algn="l"/>
                <a:tab pos="2682875" algn="l"/>
                <a:tab pos="3140075" algn="l"/>
                <a:tab pos="3597275" algn="l"/>
                <a:tab pos="4054475" algn="l"/>
                <a:tab pos="4511675" algn="l"/>
                <a:tab pos="4968875" algn="l"/>
                <a:tab pos="5426075" algn="l"/>
                <a:tab pos="5883275" algn="l"/>
                <a:tab pos="6340475" algn="l"/>
                <a:tab pos="6797675" algn="l"/>
                <a:tab pos="7254875" algn="l"/>
                <a:tab pos="7712075" algn="l"/>
                <a:tab pos="8169275" algn="l"/>
                <a:tab pos="8626475" algn="l"/>
                <a:tab pos="9083675" algn="l"/>
                <a:tab pos="95408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4075" algn="l"/>
                <a:tab pos="1311275" algn="l"/>
                <a:tab pos="1768475" algn="l"/>
                <a:tab pos="2225675" algn="l"/>
                <a:tab pos="2682875" algn="l"/>
                <a:tab pos="3140075" algn="l"/>
                <a:tab pos="3597275" algn="l"/>
                <a:tab pos="4054475" algn="l"/>
                <a:tab pos="4511675" algn="l"/>
                <a:tab pos="4968875" algn="l"/>
                <a:tab pos="5426075" algn="l"/>
                <a:tab pos="5883275" algn="l"/>
                <a:tab pos="6340475" algn="l"/>
                <a:tab pos="6797675" algn="l"/>
                <a:tab pos="7254875" algn="l"/>
                <a:tab pos="7712075" algn="l"/>
                <a:tab pos="8169275" algn="l"/>
                <a:tab pos="8626475" algn="l"/>
                <a:tab pos="9083675" algn="l"/>
                <a:tab pos="95408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4075" algn="l"/>
                <a:tab pos="1311275" algn="l"/>
                <a:tab pos="1768475" algn="l"/>
                <a:tab pos="2225675" algn="l"/>
                <a:tab pos="2682875" algn="l"/>
                <a:tab pos="3140075" algn="l"/>
                <a:tab pos="3597275" algn="l"/>
                <a:tab pos="4054475" algn="l"/>
                <a:tab pos="4511675" algn="l"/>
                <a:tab pos="4968875" algn="l"/>
                <a:tab pos="5426075" algn="l"/>
                <a:tab pos="5883275" algn="l"/>
                <a:tab pos="6340475" algn="l"/>
                <a:tab pos="6797675" algn="l"/>
                <a:tab pos="7254875" algn="l"/>
                <a:tab pos="7712075" algn="l"/>
                <a:tab pos="8169275" algn="l"/>
                <a:tab pos="8626475" algn="l"/>
                <a:tab pos="9083675" algn="l"/>
                <a:tab pos="95408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4075" algn="l"/>
                <a:tab pos="1311275" algn="l"/>
                <a:tab pos="1768475" algn="l"/>
                <a:tab pos="2225675" algn="l"/>
                <a:tab pos="2682875" algn="l"/>
                <a:tab pos="3140075" algn="l"/>
                <a:tab pos="3597275" algn="l"/>
                <a:tab pos="4054475" algn="l"/>
                <a:tab pos="4511675" algn="l"/>
                <a:tab pos="4968875" algn="l"/>
                <a:tab pos="5426075" algn="l"/>
                <a:tab pos="5883275" algn="l"/>
                <a:tab pos="6340475" algn="l"/>
                <a:tab pos="6797675" algn="l"/>
                <a:tab pos="7254875" algn="l"/>
                <a:tab pos="7712075" algn="l"/>
                <a:tab pos="8169275" algn="l"/>
                <a:tab pos="8626475" algn="l"/>
                <a:tab pos="9083675" algn="l"/>
                <a:tab pos="95408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9pPr>
          </a:lstStyle>
          <a:p>
            <a:pPr lvl="1" algn="ctr" eaLnBrk="1" hangingPunct="1">
              <a:lnSpc>
                <a:spcPct val="84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GB" altLang="fa-IR" sz="2000">
                <a:solidFill>
                  <a:srgbClr val="000000"/>
                </a:solidFill>
                <a:latin typeface="Arial" panose="020B0604020202020204" pitchFamily="34" charset="0"/>
              </a:rPr>
              <a:t>HSV top view</a:t>
            </a:r>
          </a:p>
        </p:txBody>
      </p:sp>
      <p:sp>
        <p:nvSpPr>
          <p:cNvPr id="23561" name="Text Box 8">
            <a:extLst>
              <a:ext uri="{FF2B5EF4-FFF2-40B4-BE49-F238E27FC236}">
                <a16:creationId xmlns:a16="http://schemas.microsoft.com/office/drawing/2014/main" id="{B9698613-8C8F-4802-A62C-7B1E07245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572000"/>
            <a:ext cx="13271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marL="24161750" indent="-2416175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4075" algn="l"/>
                <a:tab pos="1311275" algn="l"/>
                <a:tab pos="1768475" algn="l"/>
                <a:tab pos="2225675" algn="l"/>
                <a:tab pos="2682875" algn="l"/>
                <a:tab pos="3140075" algn="l"/>
                <a:tab pos="3597275" algn="l"/>
                <a:tab pos="4054475" algn="l"/>
                <a:tab pos="4511675" algn="l"/>
                <a:tab pos="4968875" algn="l"/>
                <a:tab pos="5426075" algn="l"/>
                <a:tab pos="5883275" algn="l"/>
                <a:tab pos="6340475" algn="l"/>
                <a:tab pos="6797675" algn="l"/>
                <a:tab pos="7254875" algn="l"/>
                <a:tab pos="7712075" algn="l"/>
                <a:tab pos="8169275" algn="l"/>
                <a:tab pos="8626475" algn="l"/>
                <a:tab pos="9083675" algn="l"/>
                <a:tab pos="95408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1pPr>
            <a:lvl2pPr marL="739775" indent="-282575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4075" algn="l"/>
                <a:tab pos="1311275" algn="l"/>
                <a:tab pos="1768475" algn="l"/>
                <a:tab pos="2225675" algn="l"/>
                <a:tab pos="2682875" algn="l"/>
                <a:tab pos="3140075" algn="l"/>
                <a:tab pos="3597275" algn="l"/>
                <a:tab pos="4054475" algn="l"/>
                <a:tab pos="4511675" algn="l"/>
                <a:tab pos="4968875" algn="l"/>
                <a:tab pos="5426075" algn="l"/>
                <a:tab pos="5883275" algn="l"/>
                <a:tab pos="6340475" algn="l"/>
                <a:tab pos="6797675" algn="l"/>
                <a:tab pos="7254875" algn="l"/>
                <a:tab pos="7712075" algn="l"/>
                <a:tab pos="8169275" algn="l"/>
                <a:tab pos="8626475" algn="l"/>
                <a:tab pos="9083675" algn="l"/>
                <a:tab pos="95408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2pPr>
            <a:lvl3pPr marL="11430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4075" algn="l"/>
                <a:tab pos="1311275" algn="l"/>
                <a:tab pos="1768475" algn="l"/>
                <a:tab pos="2225675" algn="l"/>
                <a:tab pos="2682875" algn="l"/>
                <a:tab pos="3140075" algn="l"/>
                <a:tab pos="3597275" algn="l"/>
                <a:tab pos="4054475" algn="l"/>
                <a:tab pos="4511675" algn="l"/>
                <a:tab pos="4968875" algn="l"/>
                <a:tab pos="5426075" algn="l"/>
                <a:tab pos="5883275" algn="l"/>
                <a:tab pos="6340475" algn="l"/>
                <a:tab pos="6797675" algn="l"/>
                <a:tab pos="7254875" algn="l"/>
                <a:tab pos="7712075" algn="l"/>
                <a:tab pos="8169275" algn="l"/>
                <a:tab pos="8626475" algn="l"/>
                <a:tab pos="9083675" algn="l"/>
                <a:tab pos="95408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3pPr>
            <a:lvl4pPr marL="16002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4075" algn="l"/>
                <a:tab pos="1311275" algn="l"/>
                <a:tab pos="1768475" algn="l"/>
                <a:tab pos="2225675" algn="l"/>
                <a:tab pos="2682875" algn="l"/>
                <a:tab pos="3140075" algn="l"/>
                <a:tab pos="3597275" algn="l"/>
                <a:tab pos="4054475" algn="l"/>
                <a:tab pos="4511675" algn="l"/>
                <a:tab pos="4968875" algn="l"/>
                <a:tab pos="5426075" algn="l"/>
                <a:tab pos="5883275" algn="l"/>
                <a:tab pos="6340475" algn="l"/>
                <a:tab pos="6797675" algn="l"/>
                <a:tab pos="7254875" algn="l"/>
                <a:tab pos="7712075" algn="l"/>
                <a:tab pos="8169275" algn="l"/>
                <a:tab pos="8626475" algn="l"/>
                <a:tab pos="9083675" algn="l"/>
                <a:tab pos="95408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4pPr>
            <a:lvl5pPr marL="20574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4075" algn="l"/>
                <a:tab pos="1311275" algn="l"/>
                <a:tab pos="1768475" algn="l"/>
                <a:tab pos="2225675" algn="l"/>
                <a:tab pos="2682875" algn="l"/>
                <a:tab pos="3140075" algn="l"/>
                <a:tab pos="3597275" algn="l"/>
                <a:tab pos="4054475" algn="l"/>
                <a:tab pos="4511675" algn="l"/>
                <a:tab pos="4968875" algn="l"/>
                <a:tab pos="5426075" algn="l"/>
                <a:tab pos="5883275" algn="l"/>
                <a:tab pos="6340475" algn="l"/>
                <a:tab pos="6797675" algn="l"/>
                <a:tab pos="7254875" algn="l"/>
                <a:tab pos="7712075" algn="l"/>
                <a:tab pos="8169275" algn="l"/>
                <a:tab pos="8626475" algn="l"/>
                <a:tab pos="9083675" algn="l"/>
                <a:tab pos="95408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4075" algn="l"/>
                <a:tab pos="1311275" algn="l"/>
                <a:tab pos="1768475" algn="l"/>
                <a:tab pos="2225675" algn="l"/>
                <a:tab pos="2682875" algn="l"/>
                <a:tab pos="3140075" algn="l"/>
                <a:tab pos="3597275" algn="l"/>
                <a:tab pos="4054475" algn="l"/>
                <a:tab pos="4511675" algn="l"/>
                <a:tab pos="4968875" algn="l"/>
                <a:tab pos="5426075" algn="l"/>
                <a:tab pos="5883275" algn="l"/>
                <a:tab pos="6340475" algn="l"/>
                <a:tab pos="6797675" algn="l"/>
                <a:tab pos="7254875" algn="l"/>
                <a:tab pos="7712075" algn="l"/>
                <a:tab pos="8169275" algn="l"/>
                <a:tab pos="8626475" algn="l"/>
                <a:tab pos="9083675" algn="l"/>
                <a:tab pos="95408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4075" algn="l"/>
                <a:tab pos="1311275" algn="l"/>
                <a:tab pos="1768475" algn="l"/>
                <a:tab pos="2225675" algn="l"/>
                <a:tab pos="2682875" algn="l"/>
                <a:tab pos="3140075" algn="l"/>
                <a:tab pos="3597275" algn="l"/>
                <a:tab pos="4054475" algn="l"/>
                <a:tab pos="4511675" algn="l"/>
                <a:tab pos="4968875" algn="l"/>
                <a:tab pos="5426075" algn="l"/>
                <a:tab pos="5883275" algn="l"/>
                <a:tab pos="6340475" algn="l"/>
                <a:tab pos="6797675" algn="l"/>
                <a:tab pos="7254875" algn="l"/>
                <a:tab pos="7712075" algn="l"/>
                <a:tab pos="8169275" algn="l"/>
                <a:tab pos="8626475" algn="l"/>
                <a:tab pos="9083675" algn="l"/>
                <a:tab pos="95408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4075" algn="l"/>
                <a:tab pos="1311275" algn="l"/>
                <a:tab pos="1768475" algn="l"/>
                <a:tab pos="2225675" algn="l"/>
                <a:tab pos="2682875" algn="l"/>
                <a:tab pos="3140075" algn="l"/>
                <a:tab pos="3597275" algn="l"/>
                <a:tab pos="4054475" algn="l"/>
                <a:tab pos="4511675" algn="l"/>
                <a:tab pos="4968875" algn="l"/>
                <a:tab pos="5426075" algn="l"/>
                <a:tab pos="5883275" algn="l"/>
                <a:tab pos="6340475" algn="l"/>
                <a:tab pos="6797675" algn="l"/>
                <a:tab pos="7254875" algn="l"/>
                <a:tab pos="7712075" algn="l"/>
                <a:tab pos="8169275" algn="l"/>
                <a:tab pos="8626475" algn="l"/>
                <a:tab pos="9083675" algn="l"/>
                <a:tab pos="95408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4075" algn="l"/>
                <a:tab pos="1311275" algn="l"/>
                <a:tab pos="1768475" algn="l"/>
                <a:tab pos="2225675" algn="l"/>
                <a:tab pos="2682875" algn="l"/>
                <a:tab pos="3140075" algn="l"/>
                <a:tab pos="3597275" algn="l"/>
                <a:tab pos="4054475" algn="l"/>
                <a:tab pos="4511675" algn="l"/>
                <a:tab pos="4968875" algn="l"/>
                <a:tab pos="5426075" algn="l"/>
                <a:tab pos="5883275" algn="l"/>
                <a:tab pos="6340475" algn="l"/>
                <a:tab pos="6797675" algn="l"/>
                <a:tab pos="7254875" algn="l"/>
                <a:tab pos="7712075" algn="l"/>
                <a:tab pos="8169275" algn="l"/>
                <a:tab pos="8626475" algn="l"/>
                <a:tab pos="9083675" algn="l"/>
                <a:tab pos="95408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9pPr>
          </a:lstStyle>
          <a:p>
            <a:pPr lvl="1" algn="ctr" eaLnBrk="1" hangingPunct="1">
              <a:lnSpc>
                <a:spcPct val="84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GB" altLang="fa-IR" sz="2000">
                <a:solidFill>
                  <a:srgbClr val="000000"/>
                </a:solidFill>
                <a:latin typeface="Arial" panose="020B0604020202020204" pitchFamily="34" charset="0"/>
              </a:rPr>
              <a:t>HSV cone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D1BCE8D-1790-4E9B-9164-3131040F9264}"/>
                  </a:ext>
                </a:extLst>
              </p14:cNvPr>
              <p14:cNvContentPartPr/>
              <p14:nvPr/>
            </p14:nvContentPartPr>
            <p14:xfrm>
              <a:off x="1720662" y="3750294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D1BCE8D-1790-4E9B-9164-3131040F926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02662" y="3732294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70660" name="Picture 4" descr="پرتقال واشنگتنی">
            <a:extLst>
              <a:ext uri="{FF2B5EF4-FFF2-40B4-BE49-F238E27FC236}">
                <a16:creationId xmlns:a16="http://schemas.microsoft.com/office/drawing/2014/main" id="{DFA12AF9-7F2C-4A56-AE06-B312E76C7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749" y="2224189"/>
            <a:ext cx="614364" cy="61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پرتقال واشنگتنی">
            <a:extLst>
              <a:ext uri="{FF2B5EF4-FFF2-40B4-BE49-F238E27FC236}">
                <a16:creationId xmlns:a16="http://schemas.microsoft.com/office/drawing/2014/main" id="{2AD2C42D-498F-4684-84A2-42A90C5B5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637" y="2858892"/>
            <a:ext cx="614364" cy="61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پرتقال واشنگتنی">
            <a:extLst>
              <a:ext uri="{FF2B5EF4-FFF2-40B4-BE49-F238E27FC236}">
                <a16:creationId xmlns:a16="http://schemas.microsoft.com/office/drawing/2014/main" id="{E669A99B-1C46-45E0-A109-611E700A8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06" y="3878470"/>
            <a:ext cx="614364" cy="61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پرتقال واشنگتنی">
            <a:extLst>
              <a:ext uri="{FF2B5EF4-FFF2-40B4-BE49-F238E27FC236}">
                <a16:creationId xmlns:a16="http://schemas.microsoft.com/office/drawing/2014/main" id="{B46E5E68-BCB3-4FC0-98A4-1B1C53AD5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338" y="2437978"/>
            <a:ext cx="614364" cy="61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0686" name="Ink 70685">
                <a:extLst>
                  <a:ext uri="{FF2B5EF4-FFF2-40B4-BE49-F238E27FC236}">
                    <a16:creationId xmlns:a16="http://schemas.microsoft.com/office/drawing/2014/main" id="{0C988FD5-9BE7-4AE7-AA33-AF1BE3216974}"/>
                  </a:ext>
                </a:extLst>
              </p14:cNvPr>
              <p14:cNvContentPartPr/>
              <p14:nvPr/>
            </p14:nvContentPartPr>
            <p14:xfrm>
              <a:off x="1432370" y="5220116"/>
              <a:ext cx="2425680" cy="1333800"/>
            </p14:xfrm>
          </p:contentPart>
        </mc:Choice>
        <mc:Fallback xmlns="">
          <p:pic>
            <p:nvPicPr>
              <p:cNvPr id="70686" name="Ink 70685">
                <a:extLst>
                  <a:ext uri="{FF2B5EF4-FFF2-40B4-BE49-F238E27FC236}">
                    <a16:creationId xmlns:a16="http://schemas.microsoft.com/office/drawing/2014/main" id="{0C988FD5-9BE7-4AE7-AA33-AF1BE32169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14370" y="5202116"/>
                <a:ext cx="2461320" cy="13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0687" name="Ink 70686">
                <a:extLst>
                  <a:ext uri="{FF2B5EF4-FFF2-40B4-BE49-F238E27FC236}">
                    <a16:creationId xmlns:a16="http://schemas.microsoft.com/office/drawing/2014/main" id="{86A8C9E5-16CE-4DD7-B303-1469F94FEF98}"/>
                  </a:ext>
                </a:extLst>
              </p14:cNvPr>
              <p14:cNvContentPartPr/>
              <p14:nvPr/>
            </p14:nvContentPartPr>
            <p14:xfrm>
              <a:off x="1163520" y="2939070"/>
              <a:ext cx="360" cy="360"/>
            </p14:xfrm>
          </p:contentPart>
        </mc:Choice>
        <mc:Fallback xmlns="">
          <p:pic>
            <p:nvPicPr>
              <p:cNvPr id="70687" name="Ink 70686">
                <a:extLst>
                  <a:ext uri="{FF2B5EF4-FFF2-40B4-BE49-F238E27FC236}">
                    <a16:creationId xmlns:a16="http://schemas.microsoft.com/office/drawing/2014/main" id="{86A8C9E5-16CE-4DD7-B303-1469F94FEF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5520" y="292107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0708" name="Ink 70707">
                <a:extLst>
                  <a:ext uri="{FF2B5EF4-FFF2-40B4-BE49-F238E27FC236}">
                    <a16:creationId xmlns:a16="http://schemas.microsoft.com/office/drawing/2014/main" id="{28761F47-BD6D-4244-8B0D-796E98B0C141}"/>
                  </a:ext>
                </a:extLst>
              </p14:cNvPr>
              <p14:cNvContentPartPr/>
              <p14:nvPr/>
            </p14:nvContentPartPr>
            <p14:xfrm>
              <a:off x="1170222" y="1913876"/>
              <a:ext cx="7416720" cy="3286800"/>
            </p14:xfrm>
          </p:contentPart>
        </mc:Choice>
        <mc:Fallback xmlns="">
          <p:pic>
            <p:nvPicPr>
              <p:cNvPr id="70708" name="Ink 70707">
                <a:extLst>
                  <a:ext uri="{FF2B5EF4-FFF2-40B4-BE49-F238E27FC236}">
                    <a16:creationId xmlns:a16="http://schemas.microsoft.com/office/drawing/2014/main" id="{28761F47-BD6D-4244-8B0D-796E98B0C14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52222" y="1895876"/>
                <a:ext cx="7452360" cy="33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0714" name="Ink 70713">
                <a:extLst>
                  <a:ext uri="{FF2B5EF4-FFF2-40B4-BE49-F238E27FC236}">
                    <a16:creationId xmlns:a16="http://schemas.microsoft.com/office/drawing/2014/main" id="{ABD12D0B-0724-43D7-AE50-255002E0A788}"/>
                  </a:ext>
                </a:extLst>
              </p14:cNvPr>
              <p14:cNvContentPartPr/>
              <p14:nvPr/>
            </p14:nvContentPartPr>
            <p14:xfrm>
              <a:off x="6122160" y="4865790"/>
              <a:ext cx="3600" cy="8640"/>
            </p14:xfrm>
          </p:contentPart>
        </mc:Choice>
        <mc:Fallback xmlns="">
          <p:pic>
            <p:nvPicPr>
              <p:cNvPr id="70714" name="Ink 70713">
                <a:extLst>
                  <a:ext uri="{FF2B5EF4-FFF2-40B4-BE49-F238E27FC236}">
                    <a16:creationId xmlns:a16="http://schemas.microsoft.com/office/drawing/2014/main" id="{ABD12D0B-0724-43D7-AE50-255002E0A78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04160" y="4847790"/>
                <a:ext cx="392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0715" name="Ink 70714">
                <a:extLst>
                  <a:ext uri="{FF2B5EF4-FFF2-40B4-BE49-F238E27FC236}">
                    <a16:creationId xmlns:a16="http://schemas.microsoft.com/office/drawing/2014/main" id="{EADDD88B-B729-4C43-94C2-9FE3308952B4}"/>
                  </a:ext>
                </a:extLst>
              </p14:cNvPr>
              <p14:cNvContentPartPr/>
              <p14:nvPr/>
            </p14:nvContentPartPr>
            <p14:xfrm>
              <a:off x="325800" y="3880830"/>
              <a:ext cx="525600" cy="211680"/>
            </p14:xfrm>
          </p:contentPart>
        </mc:Choice>
        <mc:Fallback xmlns="">
          <p:pic>
            <p:nvPicPr>
              <p:cNvPr id="70715" name="Ink 70714">
                <a:extLst>
                  <a:ext uri="{FF2B5EF4-FFF2-40B4-BE49-F238E27FC236}">
                    <a16:creationId xmlns:a16="http://schemas.microsoft.com/office/drawing/2014/main" id="{EADDD88B-B729-4C43-94C2-9FE3308952B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7800" y="3862830"/>
                <a:ext cx="561240" cy="247320"/>
              </a:xfrm>
              <a:prstGeom prst="rect">
                <a:avLst/>
              </a:prstGeom>
            </p:spPr>
          </p:pic>
        </mc:Fallback>
      </mc:AlternateContent>
      <p:pic>
        <p:nvPicPr>
          <p:cNvPr id="71682" name="Picture 2" descr="فواید نارنگی؛ از کاهش وزن تا پیشگیری از سرطان">
            <a:extLst>
              <a:ext uri="{FF2B5EF4-FFF2-40B4-BE49-F238E27FC236}">
                <a16:creationId xmlns:a16="http://schemas.microsoft.com/office/drawing/2014/main" id="{0156D454-0C0A-4E96-A1F6-2C368AAB1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028" y="1018004"/>
            <a:ext cx="614364" cy="40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فواید نارنگی؛ از کاهش وزن تا پیشگیری از سرطان">
            <a:extLst>
              <a:ext uri="{FF2B5EF4-FFF2-40B4-BE49-F238E27FC236}">
                <a16:creationId xmlns:a16="http://schemas.microsoft.com/office/drawing/2014/main" id="{66105A04-4822-476C-AD65-792D455E7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112" y="2013751"/>
            <a:ext cx="614364" cy="40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فواید نارنگی؛ از کاهش وزن تا پیشگیری از سرطان">
            <a:extLst>
              <a:ext uri="{FF2B5EF4-FFF2-40B4-BE49-F238E27FC236}">
                <a16:creationId xmlns:a16="http://schemas.microsoft.com/office/drawing/2014/main" id="{80B208EF-F9D8-4741-B889-CA247B24D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452" y="2156480"/>
            <a:ext cx="661156" cy="43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فواید نارنگی؛ از کاهش وزن تا پیشگیری از سرطان">
            <a:extLst>
              <a:ext uri="{FF2B5EF4-FFF2-40B4-BE49-F238E27FC236}">
                <a16:creationId xmlns:a16="http://schemas.microsoft.com/office/drawing/2014/main" id="{0AE67471-9EE7-41DB-A88C-3EA47EA91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393" y="3341463"/>
            <a:ext cx="614364" cy="40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42B3070-E252-4F9B-BC9B-2B7A75462D13}"/>
                  </a:ext>
                </a:extLst>
              </p14:cNvPr>
              <p14:cNvContentPartPr/>
              <p14:nvPr/>
            </p14:nvContentPartPr>
            <p14:xfrm>
              <a:off x="3422008" y="1554442"/>
              <a:ext cx="18720" cy="2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42B3070-E252-4F9B-BC9B-2B7A75462D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04008" y="1536442"/>
                <a:ext cx="543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1706" name="Ink 71705">
                <a:extLst>
                  <a:ext uri="{FF2B5EF4-FFF2-40B4-BE49-F238E27FC236}">
                    <a16:creationId xmlns:a16="http://schemas.microsoft.com/office/drawing/2014/main" id="{688EA34E-F1E5-4672-B36C-9CC2681831D3}"/>
                  </a:ext>
                </a:extLst>
              </p14:cNvPr>
              <p14:cNvContentPartPr/>
              <p14:nvPr/>
            </p14:nvContentPartPr>
            <p14:xfrm>
              <a:off x="1967608" y="530962"/>
              <a:ext cx="6833160" cy="3783240"/>
            </p14:xfrm>
          </p:contentPart>
        </mc:Choice>
        <mc:Fallback xmlns="">
          <p:pic>
            <p:nvPicPr>
              <p:cNvPr id="71706" name="Ink 71705">
                <a:extLst>
                  <a:ext uri="{FF2B5EF4-FFF2-40B4-BE49-F238E27FC236}">
                    <a16:creationId xmlns:a16="http://schemas.microsoft.com/office/drawing/2014/main" id="{688EA34E-F1E5-4672-B36C-9CC2681831D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49608" y="512962"/>
                <a:ext cx="6868800" cy="381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5227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54706359-8CE6-4DB0-ACF9-68F880F19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3423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C3C388B6-5668-4E54-AB2A-338B77633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301625"/>
            <a:ext cx="6600825" cy="62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4746E899-FFE3-4F78-9629-2407E5968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a-IR"/>
              <a:t>HSV Color Model</a:t>
            </a: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E577D224-5512-46F8-AE91-362225BD92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5181600"/>
            <a:ext cx="7772400" cy="3683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a-IR" sz="2000"/>
              <a:t>  Hue, an angular measure (0 … 360)</a:t>
            </a:r>
          </a:p>
        </p:txBody>
      </p:sp>
      <p:pic>
        <p:nvPicPr>
          <p:cNvPr id="27652" name="Picture 3">
            <a:extLst>
              <a:ext uri="{FF2B5EF4-FFF2-40B4-BE49-F238E27FC236}">
                <a16:creationId xmlns:a16="http://schemas.microsoft.com/office/drawing/2014/main" id="{84BE26AB-3429-4554-A180-3F7E53A8F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2524125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3" name="Picture 4">
            <a:extLst>
              <a:ext uri="{FF2B5EF4-FFF2-40B4-BE49-F238E27FC236}">
                <a16:creationId xmlns:a16="http://schemas.microsoft.com/office/drawing/2014/main" id="{C7B119CE-A44A-4099-AFA7-9F5E2B9FE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1981200"/>
            <a:ext cx="3548062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53808BD4-044D-4005-992B-723971E10E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a-IR"/>
              <a:t>HSV Color Model</a:t>
            </a: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23402104-7B1C-4F33-A035-E5F07ABB29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5181600"/>
            <a:ext cx="7772400" cy="3683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a-IR" sz="2000"/>
              <a:t>  Saturation, a fractional measure (0.0 … 1.0)</a:t>
            </a:r>
          </a:p>
        </p:txBody>
      </p:sp>
      <p:pic>
        <p:nvPicPr>
          <p:cNvPr id="29700" name="Picture 3">
            <a:extLst>
              <a:ext uri="{FF2B5EF4-FFF2-40B4-BE49-F238E27FC236}">
                <a16:creationId xmlns:a16="http://schemas.microsoft.com/office/drawing/2014/main" id="{2F722550-C729-4070-A96B-C42D84217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2524125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701" name="Picture 4">
            <a:extLst>
              <a:ext uri="{FF2B5EF4-FFF2-40B4-BE49-F238E27FC236}">
                <a16:creationId xmlns:a16="http://schemas.microsoft.com/office/drawing/2014/main" id="{E14655D7-895B-48DB-B562-92F816786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7400"/>
            <a:ext cx="3392488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55029FDE-ECF3-4E7C-9089-B7178810C0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a-IR"/>
              <a:t>HSV Color Model</a:t>
            </a: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655D4B3D-B28A-423B-9080-3CB5AFEB7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5181600"/>
            <a:ext cx="7772400" cy="3683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a-IR" sz="2000"/>
              <a:t>  Value, a fractional measure (0.0 … 1.0)</a:t>
            </a:r>
          </a:p>
        </p:txBody>
      </p:sp>
      <p:pic>
        <p:nvPicPr>
          <p:cNvPr id="31748" name="Picture 3">
            <a:extLst>
              <a:ext uri="{FF2B5EF4-FFF2-40B4-BE49-F238E27FC236}">
                <a16:creationId xmlns:a16="http://schemas.microsoft.com/office/drawing/2014/main" id="{A1C8A7A5-91CF-4285-B035-68BD190E1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2524125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749" name="Picture 4">
            <a:extLst>
              <a:ext uri="{FF2B5EF4-FFF2-40B4-BE49-F238E27FC236}">
                <a16:creationId xmlns:a16="http://schemas.microsoft.com/office/drawing/2014/main" id="{DEA4B757-1461-4478-B1BE-B9AF58264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68500"/>
            <a:ext cx="2706688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E9CA1A8E-8A31-4D4F-923B-07F4EF6D0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2962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B5A4D5CB-55C4-4801-B591-4C0BEE27F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3200"/>
            <a:ext cx="7048500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EC2EF10F-FDE2-41C5-A7AA-1DCCD5FC6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81000"/>
            <a:ext cx="85867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4">
            <a:extLst>
              <a:ext uri="{FF2B5EF4-FFF2-40B4-BE49-F238E27FC236}">
                <a16:creationId xmlns:a16="http://schemas.microsoft.com/office/drawing/2014/main" id="{69BFA177-6064-43C1-8C83-72BCC51AD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2133600"/>
            <a:ext cx="66103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C43C46B0-6074-4C59-8B51-D90715F77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84" y="609600"/>
            <a:ext cx="8355831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9E40913-462D-4853-AD36-6C07A6028120}"/>
                  </a:ext>
                </a:extLst>
              </p14:cNvPr>
              <p14:cNvContentPartPr/>
              <p14:nvPr/>
            </p14:nvContentPartPr>
            <p14:xfrm>
              <a:off x="508680" y="1009800"/>
              <a:ext cx="8467200" cy="3393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9E40913-462D-4853-AD36-6C07A60281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9320" y="1000440"/>
                <a:ext cx="8485920" cy="3412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0EFC82E5-3082-4FC7-961B-7EE07A3CB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4F610E5-A966-4B5F-A64B-563917611EC2}"/>
                  </a:ext>
                </a:extLst>
              </p14:cNvPr>
              <p14:cNvContentPartPr/>
              <p14:nvPr/>
            </p14:nvContentPartPr>
            <p14:xfrm>
              <a:off x="5655046" y="3137068"/>
              <a:ext cx="360" cy="14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4F610E5-A966-4B5F-A64B-563917611E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46046" y="3128068"/>
                <a:ext cx="180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A48BFD2-5E7A-45F1-A1DD-2D46F7A43626}"/>
                  </a:ext>
                </a:extLst>
              </p14:cNvPr>
              <p14:cNvContentPartPr/>
              <p14:nvPr/>
            </p14:nvContentPartPr>
            <p14:xfrm>
              <a:off x="1975320" y="1511280"/>
              <a:ext cx="6831360" cy="3319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A48BFD2-5E7A-45F1-A1DD-2D46F7A4362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65960" y="1501920"/>
                <a:ext cx="6850080" cy="3338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ریشه زعفران - همه چیز مگ">
            <a:extLst>
              <a:ext uri="{FF2B5EF4-FFF2-40B4-BE49-F238E27FC236}">
                <a16:creationId xmlns:a16="http://schemas.microsoft.com/office/drawing/2014/main" id="{A1DF544B-DDD3-4ED7-A36A-50C4F492C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695203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1AFE97C-789F-4A3C-AAAE-0CC1EAD9E78B}"/>
                  </a:ext>
                </a:extLst>
              </p14:cNvPr>
              <p14:cNvContentPartPr/>
              <p14:nvPr/>
            </p14:nvContentPartPr>
            <p14:xfrm>
              <a:off x="4739608" y="475882"/>
              <a:ext cx="2545920" cy="5162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1AFE97C-789F-4A3C-AAAE-0CC1EAD9E7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21608" y="457882"/>
                <a:ext cx="2581560" cy="519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F1A7E75-3B83-4178-821C-25C21972E3EF}"/>
                  </a:ext>
                </a:extLst>
              </p14:cNvPr>
              <p14:cNvContentPartPr/>
              <p14:nvPr/>
            </p14:nvContentPartPr>
            <p14:xfrm>
              <a:off x="502408" y="735082"/>
              <a:ext cx="3121920" cy="1380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F1A7E75-3B83-4178-821C-25C21972E3E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4408" y="717082"/>
                <a:ext cx="3157560" cy="14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D8944AC-D13E-4E86-A7FB-C0A0A1A03247}"/>
                  </a:ext>
                </a:extLst>
              </p14:cNvPr>
              <p14:cNvContentPartPr/>
              <p14:nvPr/>
            </p14:nvContentPartPr>
            <p14:xfrm>
              <a:off x="2768608" y="3270562"/>
              <a:ext cx="2714400" cy="1645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D8944AC-D13E-4E86-A7FB-C0A0A1A032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50608" y="3252562"/>
                <a:ext cx="2750040" cy="168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467F07C-865B-4939-9EF8-5BE6407CBC3E}"/>
                  </a:ext>
                </a:extLst>
              </p14:cNvPr>
              <p14:cNvContentPartPr/>
              <p14:nvPr/>
            </p14:nvContentPartPr>
            <p14:xfrm>
              <a:off x="5475808" y="3317002"/>
              <a:ext cx="1058400" cy="112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467F07C-865B-4939-9EF8-5BE6407CBC3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57808" y="3299002"/>
                <a:ext cx="1094040" cy="14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0256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D5702040-C81B-406D-9666-65779AC046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a-IR"/>
              <a:t>Color Picker</a:t>
            </a:r>
          </a:p>
        </p:txBody>
      </p:sp>
      <p:pic>
        <p:nvPicPr>
          <p:cNvPr id="38915" name="Picture 3">
            <a:extLst>
              <a:ext uri="{FF2B5EF4-FFF2-40B4-BE49-F238E27FC236}">
                <a16:creationId xmlns:a16="http://schemas.microsoft.com/office/drawing/2014/main" id="{2BB9E047-5665-4535-BE10-AB30BA552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54526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01824A0-C501-4915-A105-84FDAAB5726D}"/>
                  </a:ext>
                </a:extLst>
              </p14:cNvPr>
              <p14:cNvContentPartPr/>
              <p14:nvPr/>
            </p14:nvContentPartPr>
            <p14:xfrm>
              <a:off x="3852028" y="1064411"/>
              <a:ext cx="1422360" cy="69579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01824A0-C501-4915-A105-84FDAAB572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4028" y="1046413"/>
                <a:ext cx="1458000" cy="731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D1DA18A-6033-4334-9A7F-2304B89B8E50}"/>
                  </a:ext>
                </a:extLst>
              </p14:cNvPr>
              <p14:cNvContentPartPr/>
              <p14:nvPr/>
            </p14:nvContentPartPr>
            <p14:xfrm>
              <a:off x="5540878" y="1313351"/>
              <a:ext cx="2053620" cy="51921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D1DA18A-6033-4334-9A7F-2304B89B8E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22880" y="1295348"/>
                <a:ext cx="2089257" cy="554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20325CF-5147-4861-8517-0FD40E0780C7}"/>
                  </a:ext>
                </a:extLst>
              </p14:cNvPr>
              <p14:cNvContentPartPr/>
              <p14:nvPr/>
            </p14:nvContentPartPr>
            <p14:xfrm>
              <a:off x="447598" y="1099511"/>
              <a:ext cx="3166830" cy="6712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20325CF-5147-4861-8517-0FD40E0780C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9599" y="1081506"/>
                <a:ext cx="3202469" cy="7068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604D507-D1F6-42C3-A14C-D4212EBAE69F}"/>
                  </a:ext>
                </a:extLst>
              </p14:cNvPr>
              <p14:cNvContentPartPr/>
              <p14:nvPr/>
            </p14:nvContentPartPr>
            <p14:xfrm>
              <a:off x="6917068" y="2327471"/>
              <a:ext cx="322920" cy="9639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604D507-D1F6-42C3-A14C-D4212EBAE69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99088" y="2309488"/>
                <a:ext cx="358520" cy="131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4AF206B-DC26-4C2B-AD5F-490A2429753D}"/>
                  </a:ext>
                </a:extLst>
              </p14:cNvPr>
              <p14:cNvContentPartPr/>
              <p14:nvPr/>
            </p14:nvContentPartPr>
            <p14:xfrm>
              <a:off x="6920308" y="2536451"/>
              <a:ext cx="170100" cy="172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4AF206B-DC26-4C2B-AD5F-490A2429753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02327" y="2518451"/>
                <a:ext cx="205702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5CEFE99-AC6F-4A3C-99DB-A98BD0258016}"/>
                  </a:ext>
                </a:extLst>
              </p14:cNvPr>
              <p14:cNvContentPartPr/>
              <p14:nvPr/>
            </p14:nvContentPartPr>
            <p14:xfrm>
              <a:off x="7207318" y="2081501"/>
              <a:ext cx="304020" cy="869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5CEFE99-AC6F-4A3C-99DB-A98BD025801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89329" y="2063538"/>
                <a:ext cx="339639" cy="122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B18D9EE7-85C4-4472-92B9-B5CA9A85CEA0}"/>
                  </a:ext>
                </a:extLst>
              </p14:cNvPr>
              <p14:cNvContentPartPr/>
              <p14:nvPr/>
            </p14:nvContentPartPr>
            <p14:xfrm>
              <a:off x="2981548" y="1958381"/>
              <a:ext cx="3721950" cy="5756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B18D9EE7-85C4-4472-92B9-B5CA9A85CEA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63548" y="1940381"/>
                <a:ext cx="3757589" cy="6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9D762C2-769C-47D4-B3AA-7F5A18385C4F}"/>
                  </a:ext>
                </a:extLst>
              </p14:cNvPr>
              <p14:cNvContentPartPr/>
              <p14:nvPr/>
            </p14:nvContentPartPr>
            <p14:xfrm>
              <a:off x="1854838" y="1780991"/>
              <a:ext cx="841860" cy="6080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9D762C2-769C-47D4-B3AA-7F5A18385C4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36842" y="1762991"/>
                <a:ext cx="877492" cy="6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CF6C777D-4498-40AD-B830-B62455190F98}"/>
                  </a:ext>
                </a:extLst>
              </p14:cNvPr>
              <p14:cNvContentPartPr/>
              <p14:nvPr/>
            </p14:nvContentPartPr>
            <p14:xfrm>
              <a:off x="1313218" y="2719781"/>
              <a:ext cx="5668650" cy="7398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CF6C777D-4498-40AD-B830-B62455190F9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95219" y="2701781"/>
                <a:ext cx="5704288" cy="775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2372BFF-61E4-4E08-B484-18CF880E1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5850"/>
            <a:ext cx="6991350" cy="36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A0EBCCB-961A-4B23-A64F-C58D2ED2A521}"/>
                  </a:ext>
                </a:extLst>
              </p14:cNvPr>
              <p14:cNvContentPartPr/>
              <p14:nvPr/>
            </p14:nvContentPartPr>
            <p14:xfrm>
              <a:off x="5922388" y="1996451"/>
              <a:ext cx="1159650" cy="10719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A0EBCCB-961A-4B23-A64F-C58D2ED2A5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04392" y="1978466"/>
                <a:ext cx="1195282" cy="1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7D97E15-ECE5-4608-B878-82C2207B303D}"/>
                  </a:ext>
                </a:extLst>
              </p14:cNvPr>
              <p14:cNvContentPartPr/>
              <p14:nvPr/>
            </p14:nvContentPartPr>
            <p14:xfrm>
              <a:off x="8758468" y="1703231"/>
              <a:ext cx="186840" cy="62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7D97E15-ECE5-4608-B878-82C2207B30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40468" y="1685231"/>
                <a:ext cx="2224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C7112B3-E61B-4C73-8ED5-C76AAB83D771}"/>
                  </a:ext>
                </a:extLst>
              </p14:cNvPr>
              <p14:cNvContentPartPr/>
              <p14:nvPr/>
            </p14:nvContentPartPr>
            <p14:xfrm>
              <a:off x="7875838" y="1671101"/>
              <a:ext cx="68310" cy="9855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C7112B3-E61B-4C73-8ED5-C76AAB83D77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57862" y="1653117"/>
                <a:ext cx="103903" cy="134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7B9B104-CBC3-496A-91A5-655644595604}"/>
                  </a:ext>
                </a:extLst>
              </p14:cNvPr>
              <p14:cNvContentPartPr/>
              <p14:nvPr/>
            </p14:nvContentPartPr>
            <p14:xfrm>
              <a:off x="7695478" y="1858211"/>
              <a:ext cx="1173420" cy="2359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7B9B104-CBC3-496A-91A5-6556445956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77481" y="1840225"/>
                <a:ext cx="1209055" cy="271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1528EE1-5E1D-4A5A-9CFC-59CDA356416B}"/>
                  </a:ext>
                </a:extLst>
              </p14:cNvPr>
              <p14:cNvContentPartPr/>
              <p14:nvPr/>
            </p14:nvContentPartPr>
            <p14:xfrm>
              <a:off x="2435068" y="2455451"/>
              <a:ext cx="7020" cy="11583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1528EE1-5E1D-4A5A-9CFC-59CDA356416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17518" y="2437465"/>
                <a:ext cx="41769" cy="151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B30BD98-490F-4CE1-82AF-8FA7B5E57080}"/>
                  </a:ext>
                </a:extLst>
              </p14:cNvPr>
              <p14:cNvContentPartPr/>
              <p14:nvPr/>
            </p14:nvContentPartPr>
            <p14:xfrm>
              <a:off x="4137148" y="2396321"/>
              <a:ext cx="714690" cy="3429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B30BD98-490F-4CE1-82AF-8FA7B5E570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92165" y="2306084"/>
                <a:ext cx="804296" cy="214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D8FB182-06DB-4AAA-9A16-4ED48D1E0E97}"/>
                  </a:ext>
                </a:extLst>
              </p14:cNvPr>
              <p14:cNvContentPartPr/>
              <p14:nvPr/>
            </p14:nvContentPartPr>
            <p14:xfrm>
              <a:off x="931438" y="2082311"/>
              <a:ext cx="765450" cy="1107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D8FB182-06DB-4AAA-9A16-4ED48D1E0E9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86454" y="1993037"/>
                <a:ext cx="855058" cy="189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B8AEE04-7634-40B3-96EA-8AEED5529FF2}"/>
                  </a:ext>
                </a:extLst>
              </p14:cNvPr>
              <p14:cNvContentPartPr/>
              <p14:nvPr/>
            </p14:nvContentPartPr>
            <p14:xfrm>
              <a:off x="6643828" y="2421161"/>
              <a:ext cx="393930" cy="100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B8AEE04-7634-40B3-96EA-8AEED5529F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25840" y="2403161"/>
                <a:ext cx="429546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2576EF9-6348-4961-B1D4-251572E122F9}"/>
                  </a:ext>
                </a:extLst>
              </p14:cNvPr>
              <p14:cNvContentPartPr/>
              <p14:nvPr/>
            </p14:nvContentPartPr>
            <p14:xfrm>
              <a:off x="6881158" y="3442031"/>
              <a:ext cx="1519290" cy="41337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2576EF9-6348-4961-B1D4-251572E122F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63161" y="3424043"/>
                <a:ext cx="1554924" cy="448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A193EFE-CE4D-40CC-A878-280E2BAD99EE}"/>
                  </a:ext>
                </a:extLst>
              </p14:cNvPr>
              <p14:cNvContentPartPr/>
              <p14:nvPr/>
            </p14:nvContentPartPr>
            <p14:xfrm>
              <a:off x="6422698" y="2219741"/>
              <a:ext cx="2685420" cy="168669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A193EFE-CE4D-40CC-A878-280E2BAD99E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04699" y="2201744"/>
                <a:ext cx="2721058" cy="1722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5DCB657-94AC-4B60-B0DE-3D5DF52C7E8E}"/>
                  </a:ext>
                </a:extLst>
              </p14:cNvPr>
              <p14:cNvContentPartPr/>
              <p14:nvPr/>
            </p14:nvContentPartPr>
            <p14:xfrm>
              <a:off x="2237968" y="2631761"/>
              <a:ext cx="4015710" cy="166833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5DCB657-94AC-4B60-B0DE-3D5DF52C7E8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19968" y="2613764"/>
                <a:ext cx="4051349" cy="1703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C98E5BF-4C00-423B-9795-C9648FADE771}"/>
                  </a:ext>
                </a:extLst>
              </p14:cNvPr>
              <p14:cNvContentPartPr/>
              <p14:nvPr/>
            </p14:nvContentPartPr>
            <p14:xfrm>
              <a:off x="6908428" y="4019291"/>
              <a:ext cx="1274940" cy="50787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C98E5BF-4C00-423B-9795-C9648FADE77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90431" y="4001294"/>
                <a:ext cx="1310575" cy="543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F1321F4A-63DB-4A9E-93CF-93A94A00A1F2}"/>
                  </a:ext>
                </a:extLst>
              </p14:cNvPr>
              <p14:cNvContentPartPr/>
              <p14:nvPr/>
            </p14:nvContentPartPr>
            <p14:xfrm>
              <a:off x="4845358" y="3347531"/>
              <a:ext cx="878850" cy="16243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F1321F4A-63DB-4A9E-93CF-93A94A00A1F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27364" y="3329531"/>
                <a:ext cx="914479" cy="165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BEAED5BA-5C6E-4208-9263-4A05667A68A8}"/>
                  </a:ext>
                </a:extLst>
              </p14:cNvPr>
              <p14:cNvContentPartPr/>
              <p14:nvPr/>
            </p14:nvContentPartPr>
            <p14:xfrm>
              <a:off x="6205888" y="4778801"/>
              <a:ext cx="2224530" cy="40311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BEAED5BA-5C6E-4208-9263-4A05667A68A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187890" y="4760805"/>
                <a:ext cx="2260166" cy="438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C603B1CC-DE68-472A-9574-6EF037272EF4}"/>
                  </a:ext>
                </a:extLst>
              </p14:cNvPr>
              <p14:cNvContentPartPr/>
              <p14:nvPr/>
            </p14:nvContentPartPr>
            <p14:xfrm>
              <a:off x="7758658" y="5377121"/>
              <a:ext cx="382320" cy="14877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C603B1CC-DE68-472A-9574-6EF037272EF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740658" y="5359154"/>
                <a:ext cx="417960" cy="184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4C486390-FC0A-49B9-9741-836A7FC71DE0}"/>
                  </a:ext>
                </a:extLst>
              </p14:cNvPr>
              <p14:cNvContentPartPr/>
              <p14:nvPr/>
            </p14:nvContentPartPr>
            <p14:xfrm>
              <a:off x="6268798" y="5276951"/>
              <a:ext cx="1137240" cy="21195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4C486390-FC0A-49B9-9741-836A7FC71DE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50798" y="5258959"/>
                <a:ext cx="1172880" cy="247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C8139DB7-7142-4520-B0A3-1B4D83CB6E73}"/>
                  </a:ext>
                </a:extLst>
              </p14:cNvPr>
              <p14:cNvContentPartPr/>
              <p14:nvPr/>
            </p14:nvContentPartPr>
            <p14:xfrm>
              <a:off x="4800808" y="5226461"/>
              <a:ext cx="1236060" cy="30537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C8139DB7-7142-4520-B0A3-1B4D83CB6E7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782805" y="5208477"/>
                <a:ext cx="1271705" cy="340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41726334-8A85-4952-8E5D-D38DD54325B7}"/>
                  </a:ext>
                </a:extLst>
              </p14:cNvPr>
              <p14:cNvContentPartPr/>
              <p14:nvPr/>
            </p14:nvContentPartPr>
            <p14:xfrm>
              <a:off x="1474408" y="2313161"/>
              <a:ext cx="91800" cy="11448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41726334-8A85-4952-8E5D-D38DD54325B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29408" y="2223161"/>
                <a:ext cx="18144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D74AFCD0-37C3-4D57-9540-D720852A74B9}"/>
                  </a:ext>
                </a:extLst>
              </p14:cNvPr>
              <p14:cNvContentPartPr/>
              <p14:nvPr/>
            </p14:nvContentPartPr>
            <p14:xfrm>
              <a:off x="4137148" y="3581351"/>
              <a:ext cx="383940" cy="233793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D74AFCD0-37C3-4D57-9540-D720852A74B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119156" y="3563353"/>
                <a:ext cx="419563" cy="2373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274784FE-C8D6-4BDC-9ABD-8CC4A7F06F55}"/>
                  </a:ext>
                </a:extLst>
              </p14:cNvPr>
              <p14:cNvContentPartPr/>
              <p14:nvPr/>
            </p14:nvContentPartPr>
            <p14:xfrm>
              <a:off x="6906808" y="5648471"/>
              <a:ext cx="747090" cy="23733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274784FE-C8D6-4BDC-9ABD-8CC4A7F06F5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888815" y="5630491"/>
                <a:ext cx="782717" cy="272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2C956940-8F7D-45E9-A221-1EE51D1DFDB4}"/>
                  </a:ext>
                </a:extLst>
              </p14:cNvPr>
              <p14:cNvContentPartPr/>
              <p14:nvPr/>
            </p14:nvContentPartPr>
            <p14:xfrm>
              <a:off x="4754908" y="5701391"/>
              <a:ext cx="1568700" cy="2651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2C956940-8F7D-45E9-A221-1EE51D1DFDB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736910" y="5683403"/>
                <a:ext cx="1604336" cy="300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5CCD33D9-B834-4008-A9BA-A27885B77F53}"/>
                  </a:ext>
                </a:extLst>
              </p14:cNvPr>
              <p14:cNvContentPartPr/>
              <p14:nvPr/>
            </p14:nvContentPartPr>
            <p14:xfrm>
              <a:off x="517258" y="3523031"/>
              <a:ext cx="3032910" cy="172125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5CCD33D9-B834-4008-A9BA-A27885B77F5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99259" y="3505034"/>
                <a:ext cx="3068549" cy="1756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F1F4818F-FCEF-43F4-98AD-099F93C02B51}"/>
                  </a:ext>
                </a:extLst>
              </p14:cNvPr>
              <p14:cNvContentPartPr/>
              <p14:nvPr/>
            </p14:nvContentPartPr>
            <p14:xfrm>
              <a:off x="1532188" y="5352281"/>
              <a:ext cx="519480" cy="23868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F1F4818F-FCEF-43F4-98AD-099F93C02B5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514188" y="5334281"/>
                <a:ext cx="555120" cy="274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2690F55B-0D96-4671-9D76-0F550E4C4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309688"/>
            <a:ext cx="6057900" cy="235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C5C4B0F-1F9A-45DD-BE40-6DC30C0E9A10}"/>
                  </a:ext>
                </a:extLst>
              </p14:cNvPr>
              <p14:cNvContentPartPr/>
              <p14:nvPr/>
            </p14:nvContentPartPr>
            <p14:xfrm>
              <a:off x="2362168" y="2156561"/>
              <a:ext cx="2747790" cy="72873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C5C4B0F-1F9A-45DD-BE40-6DC30C0E9A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4169" y="2138568"/>
                <a:ext cx="2783429" cy="7643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8096AB6-E490-4CE4-839E-638C49585B2F}"/>
                  </a:ext>
                </a:extLst>
              </p14:cNvPr>
              <p14:cNvContentPartPr/>
              <p14:nvPr/>
            </p14:nvContentPartPr>
            <p14:xfrm>
              <a:off x="2170198" y="4860071"/>
              <a:ext cx="3510" cy="48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8096AB6-E490-4CE4-839E-638C49585B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52648" y="4842714"/>
                <a:ext cx="38259" cy="3922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42EEEE3-BE61-4D67-AD37-E5F8D3AC7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4" y="1253729"/>
            <a:ext cx="3538538" cy="373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6AA7BA0-495D-40ED-BA3E-3970E270ADFB}"/>
                  </a:ext>
                </a:extLst>
              </p14:cNvPr>
              <p14:cNvContentPartPr/>
              <p14:nvPr/>
            </p14:nvContentPartPr>
            <p14:xfrm>
              <a:off x="5864068" y="1018511"/>
              <a:ext cx="2191860" cy="6949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6AA7BA0-495D-40ED-BA3E-3970E270AD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6069" y="1000516"/>
                <a:ext cx="2227497" cy="730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D12DCC2-EDC4-431E-833B-A4E185A82A73}"/>
                  </a:ext>
                </a:extLst>
              </p14:cNvPr>
              <p14:cNvContentPartPr/>
              <p14:nvPr/>
            </p14:nvContentPartPr>
            <p14:xfrm>
              <a:off x="4497058" y="1335221"/>
              <a:ext cx="22140" cy="1873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D12DCC2-EDC4-431E-833B-A4E185A82A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79203" y="1317238"/>
                <a:ext cx="57493" cy="222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72419CB-1C1F-494B-939B-A47161D75A9E}"/>
                  </a:ext>
                </a:extLst>
              </p14:cNvPr>
              <p14:cNvContentPartPr/>
              <p14:nvPr/>
            </p14:nvContentPartPr>
            <p14:xfrm>
              <a:off x="6389218" y="2069081"/>
              <a:ext cx="922590" cy="26271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72419CB-1C1F-494B-939B-A47161D75A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71220" y="2051087"/>
                <a:ext cx="958227" cy="298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4B1AEB1-5FEF-4635-946E-F2970C383EBF}"/>
                  </a:ext>
                </a:extLst>
              </p14:cNvPr>
              <p14:cNvContentPartPr/>
              <p14:nvPr/>
            </p14:nvContentPartPr>
            <p14:xfrm>
              <a:off x="4393378" y="1321451"/>
              <a:ext cx="1049220" cy="39069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4B1AEB1-5FEF-4635-946E-F2970C383EB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75381" y="1303447"/>
                <a:ext cx="1084854" cy="42633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B9395ACA-5A4D-4129-9E96-6E4F1EE6D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279923"/>
            <a:ext cx="7303294" cy="93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6D2E9D1-21CA-44A1-9B7B-C102E43CE72A}"/>
                  </a:ext>
                </a:extLst>
              </p14:cNvPr>
              <p14:cNvContentPartPr/>
              <p14:nvPr/>
            </p14:nvContentPartPr>
            <p14:xfrm>
              <a:off x="2696428" y="2149271"/>
              <a:ext cx="5167800" cy="1115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6D2E9D1-21CA-44A1-9B7B-C102E43CE7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8428" y="2131271"/>
                <a:ext cx="5203440" cy="1151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A917F8D6-5E11-4CD5-BDF5-569E63B49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78" y="2070498"/>
            <a:ext cx="5557838" cy="224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1A8C469C-9B4D-4AC5-BADC-37AF01534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168003"/>
            <a:ext cx="362902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82242D8-8689-407C-8577-A301F4C53061}"/>
                  </a:ext>
                </a:extLst>
              </p14:cNvPr>
              <p14:cNvContentPartPr/>
              <p14:nvPr/>
            </p14:nvContentPartPr>
            <p14:xfrm>
              <a:off x="4019698" y="3366701"/>
              <a:ext cx="2054160" cy="61371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82242D8-8689-407C-8577-A301F4C530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10698" y="3357702"/>
                <a:ext cx="2071800" cy="631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DE30437-C565-4A80-B81D-20113C4A2A3D}"/>
                  </a:ext>
                </a:extLst>
              </p14:cNvPr>
              <p14:cNvContentPartPr/>
              <p14:nvPr/>
            </p14:nvContentPartPr>
            <p14:xfrm>
              <a:off x="8132068" y="2026961"/>
              <a:ext cx="149580" cy="68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DE30437-C565-4A80-B81D-20113C4A2A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23079" y="2017961"/>
                <a:ext cx="167199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D40B8AEC-3B34-4DF9-BBE0-A3574059057B}"/>
                  </a:ext>
                </a:extLst>
              </p14:cNvPr>
              <p14:cNvContentPartPr/>
              <p14:nvPr/>
            </p14:nvContentPartPr>
            <p14:xfrm>
              <a:off x="5076478" y="2223521"/>
              <a:ext cx="3741660" cy="32875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D40B8AEC-3B34-4DF9-BBE0-A3574059057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67478" y="2214521"/>
                <a:ext cx="3759299" cy="33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B49D7C7-9037-46BD-85C0-091FA4FD029D}"/>
                  </a:ext>
                </a:extLst>
              </p14:cNvPr>
              <p14:cNvContentPartPr/>
              <p14:nvPr/>
            </p14:nvContentPartPr>
            <p14:xfrm>
              <a:off x="761608" y="2759741"/>
              <a:ext cx="176850" cy="18954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B49D7C7-9037-46BD-85C0-091FA4FD029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2622" y="2750741"/>
                <a:ext cx="194463" cy="19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ABCCE06-A5D4-4693-8D2A-8293EF627DC2}"/>
                  </a:ext>
                </a:extLst>
              </p14:cNvPr>
              <p14:cNvContentPartPr/>
              <p14:nvPr/>
            </p14:nvContentPartPr>
            <p14:xfrm>
              <a:off x="231598" y="3302711"/>
              <a:ext cx="412560" cy="47655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ABCCE06-A5D4-4693-8D2A-8293EF627DC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2598" y="3293713"/>
                <a:ext cx="430200" cy="49418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3E1385A9-9A2B-4EAA-8257-5C053BE40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915717"/>
            <a:ext cx="4200525" cy="336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9FCDACE-9D6B-46B0-986E-E8DA203185E2}"/>
                  </a:ext>
                </a:extLst>
              </p14:cNvPr>
              <p14:cNvContentPartPr/>
              <p14:nvPr/>
            </p14:nvContentPartPr>
            <p14:xfrm>
              <a:off x="3232378" y="828701"/>
              <a:ext cx="5466960" cy="67959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9FCDACE-9D6B-46B0-986E-E8DA203185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3378" y="819702"/>
                <a:ext cx="5484600" cy="697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7C06A42-5ADD-42F5-B198-AC0872B59F1A}"/>
                  </a:ext>
                </a:extLst>
              </p14:cNvPr>
              <p14:cNvContentPartPr/>
              <p14:nvPr/>
            </p14:nvContentPartPr>
            <p14:xfrm>
              <a:off x="2439928" y="2889713"/>
              <a:ext cx="336420" cy="10827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7C06A42-5ADD-42F5-B198-AC0872B59F1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30933" y="2880720"/>
                <a:ext cx="354051" cy="125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91A2164-4D1E-4A82-9003-23B28039B463}"/>
                  </a:ext>
                </a:extLst>
              </p14:cNvPr>
              <p14:cNvContentPartPr/>
              <p14:nvPr/>
            </p14:nvContentPartPr>
            <p14:xfrm>
              <a:off x="2214208" y="3157823"/>
              <a:ext cx="646920" cy="5859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91A2164-4D1E-4A82-9003-23B28039B46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05208" y="3148837"/>
                <a:ext cx="664560" cy="76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64FE0D8-60B5-4244-800D-991686F0E4D4}"/>
                  </a:ext>
                </a:extLst>
              </p14:cNvPr>
              <p14:cNvContentPartPr/>
              <p14:nvPr/>
            </p14:nvContentPartPr>
            <p14:xfrm>
              <a:off x="3644938" y="2657783"/>
              <a:ext cx="838620" cy="7036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64FE0D8-60B5-4244-800D-991686F0E4D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35940" y="2648785"/>
                <a:ext cx="856256" cy="721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F7B0E0C-342C-41EC-8727-6753998F0E3F}"/>
                  </a:ext>
                </a:extLst>
              </p14:cNvPr>
              <p14:cNvContentPartPr/>
              <p14:nvPr/>
            </p14:nvContentPartPr>
            <p14:xfrm>
              <a:off x="1228438" y="3549053"/>
              <a:ext cx="2023110" cy="1020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F7B0E0C-342C-41EC-8727-6753998F0E3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19438" y="3540069"/>
                <a:ext cx="2040749" cy="119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EFAB46B-D0A5-4975-A104-25BCF03BE4CD}"/>
                  </a:ext>
                </a:extLst>
              </p14:cNvPr>
              <p14:cNvContentPartPr/>
              <p14:nvPr/>
            </p14:nvContentPartPr>
            <p14:xfrm>
              <a:off x="615538" y="5051873"/>
              <a:ext cx="2283120" cy="208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EFAB46B-D0A5-4975-A104-25BCF03BE4C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6538" y="5042889"/>
                <a:ext cx="2300760" cy="226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9F04E4C-E1BF-46A4-BE6C-538B9C5B347C}"/>
                  </a:ext>
                </a:extLst>
              </p14:cNvPr>
              <p14:cNvContentPartPr/>
              <p14:nvPr/>
            </p14:nvContentPartPr>
            <p14:xfrm>
              <a:off x="5184208" y="2601893"/>
              <a:ext cx="117180" cy="237195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9F04E4C-E1BF-46A4-BE6C-538B9C5B347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75194" y="2592893"/>
                <a:ext cx="134847" cy="2389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BA4E0BE-BAFF-491A-A701-7A624EDE8941}"/>
                  </a:ext>
                </a:extLst>
              </p14:cNvPr>
              <p14:cNvContentPartPr/>
              <p14:nvPr/>
            </p14:nvContentPartPr>
            <p14:xfrm>
              <a:off x="7588288" y="2515763"/>
              <a:ext cx="598320" cy="4487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BA4E0BE-BAFF-491A-A701-7A624EDE894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579288" y="2506767"/>
                <a:ext cx="615960" cy="466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AE54890-1698-49DE-B4B1-2047E2E22803}"/>
                  </a:ext>
                </a:extLst>
              </p14:cNvPr>
              <p14:cNvContentPartPr/>
              <p14:nvPr/>
            </p14:nvContentPartPr>
            <p14:xfrm>
              <a:off x="6044968" y="2364023"/>
              <a:ext cx="1294380" cy="75843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AE54890-1698-49DE-B4B1-2047E2E2280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35969" y="2355024"/>
                <a:ext cx="1312018" cy="7760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190994A-16FC-43EC-B498-0608B5774215}"/>
                  </a:ext>
                </a:extLst>
              </p14:cNvPr>
              <p14:cNvContentPartPr/>
              <p14:nvPr/>
            </p14:nvContentPartPr>
            <p14:xfrm>
              <a:off x="5897818" y="3414593"/>
              <a:ext cx="876960" cy="50787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190994A-16FC-43EC-B498-0608B577421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88818" y="3405595"/>
                <a:ext cx="894600" cy="525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D045949B-146F-4E34-81CD-B0DB56516EA0}"/>
                  </a:ext>
                </a:extLst>
              </p14:cNvPr>
              <p14:cNvContentPartPr/>
              <p14:nvPr/>
            </p14:nvContentPartPr>
            <p14:xfrm>
              <a:off x="7935238" y="3453743"/>
              <a:ext cx="701190" cy="41769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D045949B-146F-4E34-81CD-B0DB56516EA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926239" y="3444749"/>
                <a:ext cx="718828" cy="435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053C1148-FC6C-4B8B-BEF8-450ABD1928A8}"/>
                  </a:ext>
                </a:extLst>
              </p14:cNvPr>
              <p14:cNvContentPartPr/>
              <p14:nvPr/>
            </p14:nvContentPartPr>
            <p14:xfrm>
              <a:off x="7288588" y="3551753"/>
              <a:ext cx="422820" cy="47169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053C1148-FC6C-4B8B-BEF8-450ABD1928A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79592" y="3542758"/>
                <a:ext cx="440452" cy="4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0E035595-31CC-4E6B-A3C8-C8B178A1E49C}"/>
                  </a:ext>
                </a:extLst>
              </p14:cNvPr>
              <p14:cNvContentPartPr/>
              <p14:nvPr/>
            </p14:nvContentPartPr>
            <p14:xfrm>
              <a:off x="5683978" y="3263663"/>
              <a:ext cx="3430890" cy="110835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0E035595-31CC-4E6B-A3C8-C8B178A1E49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674975" y="3254664"/>
                <a:ext cx="3448536" cy="112598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BAA5B9B1-8D00-4D17-9F4D-09F9596D1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6" y="1701403"/>
            <a:ext cx="4975622" cy="97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>
            <a:extLst>
              <a:ext uri="{FF2B5EF4-FFF2-40B4-BE49-F238E27FC236}">
                <a16:creationId xmlns:a16="http://schemas.microsoft.com/office/drawing/2014/main" id="{D632B03B-EC0A-47AD-B896-9DDD50F01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28" y="3188494"/>
            <a:ext cx="2700338" cy="159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DF9A674-C8D3-4665-AE3B-5AEE40A65168}"/>
                  </a:ext>
                </a:extLst>
              </p14:cNvPr>
              <p14:cNvContentPartPr/>
              <p14:nvPr/>
            </p14:nvContentPartPr>
            <p14:xfrm>
              <a:off x="7802938" y="2569931"/>
              <a:ext cx="195480" cy="383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DF9A674-C8D3-4665-AE3B-5AEE40A651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93938" y="2560973"/>
                <a:ext cx="213120" cy="55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869FF3C-6BD8-467A-9525-E0E21D107815}"/>
                  </a:ext>
                </a:extLst>
              </p14:cNvPr>
              <p14:cNvContentPartPr/>
              <p14:nvPr/>
            </p14:nvContentPartPr>
            <p14:xfrm>
              <a:off x="5000878" y="1663541"/>
              <a:ext cx="1400490" cy="9725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869FF3C-6BD8-467A-9525-E0E21D10781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91877" y="1654543"/>
                <a:ext cx="1418131" cy="990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0688E68-0C8B-433D-BAC6-B5FA75323F7C}"/>
                  </a:ext>
                </a:extLst>
              </p14:cNvPr>
              <p14:cNvContentPartPr/>
              <p14:nvPr/>
            </p14:nvContentPartPr>
            <p14:xfrm>
              <a:off x="6801508" y="1901951"/>
              <a:ext cx="168480" cy="4174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0688E68-0C8B-433D-BAC6-B5FA75323F7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92508" y="1892955"/>
                <a:ext cx="186120" cy="435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4A46CAE-D00B-4C89-9C82-411AAD04CAA8}"/>
                  </a:ext>
                </a:extLst>
              </p14:cNvPr>
              <p14:cNvContentPartPr/>
              <p14:nvPr/>
            </p14:nvContentPartPr>
            <p14:xfrm>
              <a:off x="7186798" y="1936511"/>
              <a:ext cx="205740" cy="3256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4A46CAE-D00B-4C89-9C82-411AAD04CAA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77806" y="1927516"/>
                <a:ext cx="223365" cy="343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D885471-FE69-4C86-A4DE-8A2AF2EE6786}"/>
                  </a:ext>
                </a:extLst>
              </p14:cNvPr>
              <p14:cNvContentPartPr/>
              <p14:nvPr/>
            </p14:nvContentPartPr>
            <p14:xfrm>
              <a:off x="7606108" y="1967831"/>
              <a:ext cx="765720" cy="4519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D885471-FE69-4C86-A4DE-8A2AF2EE678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97108" y="1958827"/>
                <a:ext cx="783360" cy="4696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D54AF78-E97D-48DB-BCD8-CADD3FDDF78D}"/>
                  </a:ext>
                </a:extLst>
              </p14:cNvPr>
              <p14:cNvContentPartPr/>
              <p14:nvPr/>
            </p14:nvContentPartPr>
            <p14:xfrm>
              <a:off x="7523758" y="2980331"/>
              <a:ext cx="662850" cy="53649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D54AF78-E97D-48DB-BCD8-CADD3FDDF78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14762" y="2971329"/>
                <a:ext cx="680483" cy="554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4AB076F-B20B-42E8-B51E-B6C27048CE9F}"/>
                  </a:ext>
                </a:extLst>
              </p14:cNvPr>
              <p14:cNvContentPartPr/>
              <p14:nvPr/>
            </p14:nvContentPartPr>
            <p14:xfrm>
              <a:off x="5644288" y="2923091"/>
              <a:ext cx="1527660" cy="4384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4AB076F-B20B-42E8-B51E-B6C27048CE9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35289" y="2914098"/>
                <a:ext cx="1545298" cy="45610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با انواع خرما و شکل ظاهری مختلف آن بیشتر آشنا شوید - همه چیز مگ">
            <a:extLst>
              <a:ext uri="{FF2B5EF4-FFF2-40B4-BE49-F238E27FC236}">
                <a16:creationId xmlns:a16="http://schemas.microsoft.com/office/drawing/2014/main" id="{32C19205-7DD5-460F-B1F3-E8FADE939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197"/>
            <a:ext cx="5056681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3E1C75A-A710-42D7-BC9E-44E4414C55DC}"/>
                  </a:ext>
                </a:extLst>
              </p14:cNvPr>
              <p14:cNvContentPartPr/>
              <p14:nvPr/>
            </p14:nvContentPartPr>
            <p14:xfrm>
              <a:off x="7210288" y="806002"/>
              <a:ext cx="1356120" cy="608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3E1C75A-A710-42D7-BC9E-44E4414C55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01288" y="797002"/>
                <a:ext cx="1373760" cy="62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0D68AE1-F07C-4D22-B075-6E1B7C4B6959}"/>
                  </a:ext>
                </a:extLst>
              </p14:cNvPr>
              <p14:cNvContentPartPr/>
              <p14:nvPr/>
            </p14:nvContentPartPr>
            <p14:xfrm>
              <a:off x="5827528" y="1580002"/>
              <a:ext cx="2767680" cy="702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0D68AE1-F07C-4D22-B075-6E1B7C4B695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18528" y="1571002"/>
                <a:ext cx="2785320" cy="72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8C0C67C-1F66-4445-A204-9D80F49339C9}"/>
                  </a:ext>
                </a:extLst>
              </p14:cNvPr>
              <p14:cNvContentPartPr/>
              <p14:nvPr/>
            </p14:nvContentPartPr>
            <p14:xfrm>
              <a:off x="5751208" y="795562"/>
              <a:ext cx="1186200" cy="463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8C0C67C-1F66-4445-A204-9D80F49339C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42208" y="786562"/>
                <a:ext cx="1203840" cy="481320"/>
              </a:xfrm>
              <a:prstGeom prst="rect">
                <a:avLst/>
              </a:prstGeom>
            </p:spPr>
          </p:pic>
        </mc:Fallback>
      </mc:AlternateContent>
      <p:pic>
        <p:nvPicPr>
          <p:cNvPr id="72708" name="Picture 4" descr="خواص خاص خرما | اقتصاد آنلاین">
            <a:extLst>
              <a:ext uri="{FF2B5EF4-FFF2-40B4-BE49-F238E27FC236}">
                <a16:creationId xmlns:a16="http://schemas.microsoft.com/office/drawing/2014/main" id="{3F9FDA7B-D654-479E-A44A-208E7855E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081" y="2660050"/>
            <a:ext cx="3975704" cy="264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0531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>
            <a:extLst>
              <a:ext uri="{FF2B5EF4-FFF2-40B4-BE49-F238E27FC236}">
                <a16:creationId xmlns:a16="http://schemas.microsoft.com/office/drawing/2014/main" id="{0A3A0ADD-34C3-42C5-B81A-23E243E13B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3622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a-IR"/>
              <a:t>End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>
            <a:extLst>
              <a:ext uri="{FF2B5EF4-FFF2-40B4-BE49-F238E27FC236}">
                <a16:creationId xmlns:a16="http://schemas.microsoft.com/office/drawing/2014/main" id="{0F48F1CA-9105-495C-8504-2326C0C4C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96899"/>
            <a:ext cx="45720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1pPr>
            <a:lvl2pPr marL="742950" indent="-28575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2pPr>
            <a:lvl3pPr marL="11430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3pPr>
            <a:lvl4pPr marL="16002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4pPr>
            <a:lvl5pPr marL="2057400" indent="-228600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LGC Sans" charset="0"/>
              </a:defRPr>
            </a:lvl9pPr>
          </a:lstStyle>
          <a:p>
            <a:r>
              <a:rPr lang="fa-IR" altLang="fa-IR" dirty="0">
                <a:solidFill>
                  <a:srgbClr val="FF0000"/>
                </a:solidFill>
              </a:rPr>
              <a:t>colorThresholder</a:t>
            </a:r>
          </a:p>
        </p:txBody>
      </p:sp>
      <p:pic>
        <p:nvPicPr>
          <p:cNvPr id="4099" name="Picture 6">
            <a:extLst>
              <a:ext uri="{FF2B5EF4-FFF2-40B4-BE49-F238E27FC236}">
                <a16:creationId xmlns:a16="http://schemas.microsoft.com/office/drawing/2014/main" id="{58241569-8DA9-456E-8E3D-517FBF7BE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B2A28642-4E16-4566-999E-D927749A0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738"/>
            <a:ext cx="91440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EFEB204D-AB42-40A6-9E3D-654654AB5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513"/>
            <a:ext cx="91440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545E90E-377E-45DF-9DA5-FD445FA41943}"/>
                  </a:ext>
                </a:extLst>
              </p14:cNvPr>
              <p14:cNvContentPartPr/>
              <p14:nvPr/>
            </p14:nvContentPartPr>
            <p14:xfrm>
              <a:off x="172648" y="1608802"/>
              <a:ext cx="5137560" cy="2183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545E90E-377E-45DF-9DA5-FD445FA419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648" y="1599802"/>
                <a:ext cx="5155200" cy="22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0077957-194F-4082-BDD7-0C4349BDAE3D}"/>
                  </a:ext>
                </a:extLst>
              </p14:cNvPr>
              <p14:cNvContentPartPr/>
              <p14:nvPr/>
            </p14:nvContentPartPr>
            <p14:xfrm>
              <a:off x="4837528" y="605122"/>
              <a:ext cx="4172760" cy="2153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0077957-194F-4082-BDD7-0C4349BDAE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28528" y="596122"/>
                <a:ext cx="4190400" cy="21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3C16BE5-31AF-4727-B322-563E1C22058E}"/>
                  </a:ext>
                </a:extLst>
              </p14:cNvPr>
              <p14:cNvContentPartPr/>
              <p14:nvPr/>
            </p14:nvContentPartPr>
            <p14:xfrm>
              <a:off x="1365688" y="4404562"/>
              <a:ext cx="3801240" cy="793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3C16BE5-31AF-4727-B322-563E1C22058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56688" y="4395562"/>
                <a:ext cx="3818880" cy="810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962C6164-4BDD-44D5-8E7E-31D24A64C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9434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DF43F01D-EE77-47A9-822D-D1ACA028E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5" name="Rectangle 2">
            <a:extLst>
              <a:ext uri="{FF2B5EF4-FFF2-40B4-BE49-F238E27FC236}">
                <a16:creationId xmlns:a16="http://schemas.microsoft.com/office/drawing/2014/main" id="{4EDEAB26-F8F2-4431-AD1A-8299F85882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fa-IR"/>
              <a:t>Hue - Ink Mixing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4CDA7CA-BA7C-4E1F-B4EA-895D7A6BFF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a-IR" sz="2800" dirty="0"/>
              <a:t>Subtractive mix of transparent inks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a-IR" sz="2800" dirty="0"/>
              <a:t>Primary: CMY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a-IR" sz="2800" dirty="0"/>
              <a:t>Secondary: RGB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a-IR" sz="2800" dirty="0"/>
              <a:t>~Black: C + M + Y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fa-IR" sz="2800" dirty="0"/>
              <a:t>Actually use CMYK</a:t>
            </a:r>
            <a:br>
              <a:rPr lang="en-GB" altLang="fa-IR" sz="2800" dirty="0"/>
            </a:br>
            <a:r>
              <a:rPr lang="en-GB" altLang="fa-IR" sz="2800" dirty="0"/>
              <a:t>to get true black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LGC Sans"/>
        <a:cs typeface="DejaVu LGC Sans"/>
      </a:majorFont>
      <a:minorFont>
        <a:latin typeface="Arial"/>
        <a:ea typeface="DejaVu LGC Sans"/>
        <a:cs typeface="DejaVu LGC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80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pitchFamily="8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80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pitchFamily="80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269</Words>
  <Application>Microsoft Office PowerPoint</Application>
  <PresentationFormat>On-screen Show (4:3)</PresentationFormat>
  <Paragraphs>63</Paragraphs>
  <Slides>40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Hue - Ink Mixing</vt:lpstr>
      <vt:lpstr>Hue - Ink Mixing</vt:lpstr>
      <vt:lpstr>Hue - Light Mixing</vt:lpstr>
      <vt:lpstr>Saturation  </vt:lpstr>
      <vt:lpstr>Perception of Color</vt:lpstr>
      <vt:lpstr>Color Constancy</vt:lpstr>
      <vt:lpstr>Color Constancy</vt:lpstr>
      <vt:lpstr>Simultaneous Contrast</vt:lpstr>
      <vt:lpstr>Simultaneous Contrast</vt:lpstr>
      <vt:lpstr>RGB Color Wheel</vt:lpstr>
      <vt:lpstr>HSV Color Model</vt:lpstr>
      <vt:lpstr>PowerPoint Presentation</vt:lpstr>
      <vt:lpstr>PowerPoint Presentation</vt:lpstr>
      <vt:lpstr>HSV Color Model</vt:lpstr>
      <vt:lpstr>HSV Color Model</vt:lpstr>
      <vt:lpstr>HSV Color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Color Picker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House</dc:creator>
  <cp:lastModifiedBy>parsaPC</cp:lastModifiedBy>
  <cp:revision>38</cp:revision>
  <cp:lastPrinted>2011-03-15T14:44:04Z</cp:lastPrinted>
  <dcterms:created xsi:type="dcterms:W3CDTF">2011-03-15T14:21:54Z</dcterms:created>
  <dcterms:modified xsi:type="dcterms:W3CDTF">2026-04-18T21:28:37Z</dcterms:modified>
</cp:coreProperties>
</file>